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98" r:id="rId1"/>
  </p:sldMasterIdLst>
  <p:notesMasterIdLst>
    <p:notesMasterId r:id="rId3"/>
  </p:notesMasterIdLst>
  <p:handoutMasterIdLst>
    <p:handoutMasterId r:id="rId4"/>
  </p:handoutMasterIdLst>
  <p:sldIdLst>
    <p:sldId id="256" r:id="rId2"/>
  </p:sldIdLst>
  <p:sldSz cx="28803600" cy="43205400"/>
  <p:notesSz cx="7099300" cy="10234613"/>
  <p:custDataLst>
    <p:tags r:id="rId5"/>
  </p:custDataLst>
  <p:defaultTextStyle>
    <a:defPPr>
      <a:defRPr lang="fr-FR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11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22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33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431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5541" algn="r" defTabSz="914220" rtl="1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2651" algn="r" defTabSz="914220" rtl="1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199761" algn="r" defTabSz="914220" rtl="1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6871" algn="r" defTabSz="914220" rtl="1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  <p:clrMru>
    <a:srgbClr val="EF99E5"/>
    <a:srgbClr val="FF6161"/>
    <a:srgbClr val="FF4B4B"/>
    <a:srgbClr val="FF2929"/>
    <a:srgbClr val="A8E0D3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25E5076-3810-47DD-B79F-674D7AD40C01}" styleName="Style foncé 1 - Accentuation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8FD4443E-F989-4FC4-A0C8-D5A2AF1F390B}" styleName="Style foncé 1 - Accentuation 5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wholeTbl>
    <a:band1H>
      <a:tcStyle>
        <a:tcBdr/>
        <a:fill>
          <a:solidFill>
            <a:schemeClr val="accent5">
              <a:shade val="60000"/>
            </a:schemeClr>
          </a:solidFill>
        </a:fill>
      </a:tcStyle>
    </a:band1H>
    <a:band1V>
      <a:tcStyle>
        <a:tcBdr/>
        <a:fill>
          <a:solidFill>
            <a:schemeClr val="accent5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5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5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5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588" autoAdjust="0"/>
    <p:restoredTop sz="95421" autoAdjust="0"/>
  </p:normalViewPr>
  <p:slideViewPr>
    <p:cSldViewPr>
      <p:cViewPr>
        <p:scale>
          <a:sx n="30" d="100"/>
          <a:sy n="30" d="100"/>
        </p:scale>
        <p:origin x="-1290" y="4950"/>
      </p:cViewPr>
      <p:guideLst>
        <p:guide orient="horz" pos="13608"/>
        <p:guide pos="907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notesMaster" Target="notesMasters/notesMaster1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tags" Target="tags/tag1.xml"/><Relationship Id="rId4" Type="http://schemas.openxmlformats.org/officeDocument/2006/relationships/handoutMaster" Target="handoutMasters/handoutMaster1.xml"/><Relationship Id="rId9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6575" cy="511175"/>
          </a:xfrm>
          <a:prstGeom prst="rect">
            <a:avLst/>
          </a:prstGeom>
        </p:spPr>
        <p:txBody>
          <a:bodyPr vert="horz" lIns="94768" tIns="47384" rIns="94768" bIns="47384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>
          <a:xfrm>
            <a:off x="4021138" y="0"/>
            <a:ext cx="3076575" cy="511175"/>
          </a:xfrm>
          <a:prstGeom prst="rect">
            <a:avLst/>
          </a:prstGeom>
        </p:spPr>
        <p:txBody>
          <a:bodyPr vert="horz" lIns="94768" tIns="47384" rIns="94768" bIns="47384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B2F0D7B8-2843-4BDA-97CF-7CB734D58F2F}" type="datetimeFigureOut">
              <a:rPr lang="fr-FR"/>
              <a:pPr>
                <a:defRPr/>
              </a:pPr>
              <a:t>25/02/2015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"/>
          </p:nvPr>
        </p:nvSpPr>
        <p:spPr>
          <a:xfrm>
            <a:off x="0" y="9721850"/>
            <a:ext cx="3076575" cy="511175"/>
          </a:xfrm>
          <a:prstGeom prst="rect">
            <a:avLst/>
          </a:prstGeom>
        </p:spPr>
        <p:txBody>
          <a:bodyPr vert="horz" lIns="94768" tIns="47384" rIns="94768" bIns="47384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>
          <a:xfrm>
            <a:off x="4021138" y="9721850"/>
            <a:ext cx="3076575" cy="511175"/>
          </a:xfrm>
          <a:prstGeom prst="rect">
            <a:avLst/>
          </a:prstGeom>
        </p:spPr>
        <p:txBody>
          <a:bodyPr vert="horz" lIns="94768" tIns="47384" rIns="94768" bIns="47384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0618FFCB-3331-4F21-82C1-05CF901A6DE5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 txBox="1">
            <a:spLocks noGrp="1"/>
          </p:cNvSpPr>
          <p:nvPr>
            <p:ph type="hdr" sz="quarter"/>
          </p:nvPr>
        </p:nvSpPr>
        <p:spPr>
          <a:xfrm>
            <a:off x="4022725" y="0"/>
            <a:ext cx="3076575" cy="511175"/>
          </a:xfrm>
          <a:prstGeom prst="rect">
            <a:avLst/>
          </a:prstGeom>
          <a:noFill/>
          <a:ln>
            <a:noFill/>
          </a:ln>
        </p:spPr>
        <p:txBody>
          <a:bodyPr vert="horz" wrap="square" lIns="94768" tIns="47384" rIns="94768" bIns="47384" anchor="t" anchorCtr="0" compatLnSpc="1"/>
          <a:lstStyle>
            <a:lvl1pPr marL="0" marR="0" lvl="0" indent="0" algn="r" defTabSz="947684" rtl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ar-DZ" sz="1200" b="0" i="0" u="none" strike="noStrike" kern="1200" cap="none" spc="0" baseline="0">
                <a:solidFill>
                  <a:srgbClr val="000000"/>
                </a:solidFill>
                <a:uFillTx/>
                <a:latin typeface="Tahoma" pitchFamily="34"/>
                <a:cs typeface="Arial" pitchFamily="34"/>
              </a:defRPr>
            </a:lvl1pPr>
          </a:lstStyle>
          <a:p>
            <a:pPr>
              <a:defRPr/>
            </a:pPr>
            <a:endParaRPr/>
          </a:p>
        </p:txBody>
      </p:sp>
      <p:sp>
        <p:nvSpPr>
          <p:cNvPr id="3" name="Espace réservé de la date 2"/>
          <p:cNvSpPr txBox="1">
            <a:spLocks noGrp="1"/>
          </p:cNvSpPr>
          <p:nvPr>
            <p:ph type="dt" idx="1"/>
          </p:nvPr>
        </p:nvSpPr>
        <p:spPr>
          <a:xfrm>
            <a:off x="1588" y="0"/>
            <a:ext cx="3076575" cy="511175"/>
          </a:xfrm>
          <a:prstGeom prst="rect">
            <a:avLst/>
          </a:prstGeom>
          <a:noFill/>
          <a:ln>
            <a:noFill/>
          </a:ln>
        </p:spPr>
        <p:txBody>
          <a:bodyPr vert="horz" wrap="square" lIns="94768" tIns="47384" rIns="94768" bIns="47384" anchor="t" anchorCtr="0" compatLnSpc="1"/>
          <a:lstStyle>
            <a:lvl1pPr marL="0" marR="0" lvl="0" indent="0" algn="l" defTabSz="947684" rtl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ar-DZ" sz="1200" b="0" i="0" u="none" strike="noStrike" kern="1200" cap="none" spc="0" baseline="0">
                <a:solidFill>
                  <a:srgbClr val="000000"/>
                </a:solidFill>
                <a:uFillTx/>
                <a:latin typeface="Tahoma" pitchFamily="34"/>
                <a:cs typeface="Arial" pitchFamily="34"/>
              </a:defRPr>
            </a:lvl1pPr>
          </a:lstStyle>
          <a:p>
            <a:pPr>
              <a:defRPr/>
            </a:pPr>
            <a:fld id="{06CCE1BE-8B3A-41D6-AB29-4E3483EC7AFC}" type="datetime1">
              <a:rPr/>
              <a:pPr>
                <a:defRPr/>
              </a:pPr>
              <a:t>16-06-1435</a:t>
            </a:fld>
            <a:endParaRPr/>
          </a:p>
        </p:txBody>
      </p:sp>
      <p:sp>
        <p:nvSpPr>
          <p:cNvPr id="12292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 bwMode="auto">
          <a:xfrm>
            <a:off x="2270125" y="768350"/>
            <a:ext cx="2559050" cy="3836988"/>
          </a:xfrm>
          <a:prstGeom prst="rect">
            <a:avLst/>
          </a:prstGeom>
          <a:noFill/>
          <a:ln w="12701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" name="Espace réservé des commentaires 4"/>
          <p:cNvSpPr txBox="1">
            <a:spLocks noGrp="1"/>
          </p:cNvSpPr>
          <p:nvPr>
            <p:ph type="body" sz="quarter" idx="3"/>
          </p:nvPr>
        </p:nvSpPr>
        <p:spPr>
          <a:xfrm>
            <a:off x="709613" y="4860925"/>
            <a:ext cx="5680075" cy="4605338"/>
          </a:xfrm>
          <a:prstGeom prst="rect">
            <a:avLst/>
          </a:prstGeom>
          <a:noFill/>
          <a:ln>
            <a:noFill/>
          </a:ln>
        </p:spPr>
        <p:txBody>
          <a:bodyPr vert="horz" wrap="square" lIns="94768" tIns="47384" rIns="94768" bIns="47384" anchor="t" anchorCtr="0" compatLnSpc="1"/>
          <a:lstStyle/>
          <a:p>
            <a:pPr lvl="0"/>
            <a:r>
              <a:rPr lang="fr-FR" noProof="0"/>
              <a:t>Cliquez pour modifier les styles du texte du masque</a:t>
            </a:r>
          </a:p>
          <a:p>
            <a:pPr lvl="1"/>
            <a:r>
              <a:rPr lang="fr-FR" noProof="0"/>
              <a:t>Deuxième niveau</a:t>
            </a:r>
          </a:p>
          <a:p>
            <a:pPr lvl="2"/>
            <a:r>
              <a:rPr lang="fr-FR" noProof="0"/>
              <a:t>Troisième niveau</a:t>
            </a:r>
          </a:p>
          <a:p>
            <a:pPr lvl="3"/>
            <a:r>
              <a:rPr lang="fr-FR" noProof="0"/>
              <a:t>Quatrième niveau</a:t>
            </a:r>
          </a:p>
          <a:p>
            <a:pPr lvl="4"/>
            <a:r>
              <a:rPr lang="fr-FR" noProof="0"/>
              <a:t>Cinquième niveau</a:t>
            </a:r>
            <a:endParaRPr lang="en-US" noProof="0"/>
          </a:p>
        </p:txBody>
      </p:sp>
      <p:sp>
        <p:nvSpPr>
          <p:cNvPr id="6" name="Espace réservé du pied de page 5"/>
          <p:cNvSpPr txBox="1">
            <a:spLocks noGrp="1"/>
          </p:cNvSpPr>
          <p:nvPr>
            <p:ph type="ftr" sz="quarter" idx="4"/>
          </p:nvPr>
        </p:nvSpPr>
        <p:spPr>
          <a:xfrm>
            <a:off x="4022725" y="9721850"/>
            <a:ext cx="3076575" cy="511175"/>
          </a:xfrm>
          <a:prstGeom prst="rect">
            <a:avLst/>
          </a:prstGeom>
          <a:noFill/>
          <a:ln>
            <a:noFill/>
          </a:ln>
        </p:spPr>
        <p:txBody>
          <a:bodyPr vert="horz" wrap="square" lIns="94768" tIns="47384" rIns="94768" bIns="47384" anchor="b" anchorCtr="0" compatLnSpc="1"/>
          <a:lstStyle>
            <a:lvl1pPr marL="0" marR="0" lvl="0" indent="0" algn="r" defTabSz="947684" rtl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ar-DZ" sz="1200" b="0" i="0" u="none" strike="noStrike" kern="1200" cap="none" spc="0" baseline="0">
                <a:solidFill>
                  <a:srgbClr val="000000"/>
                </a:solidFill>
                <a:uFillTx/>
                <a:latin typeface="Tahoma" pitchFamily="34"/>
                <a:cs typeface="Arial" pitchFamily="34"/>
              </a:defRPr>
            </a:lvl1pPr>
          </a:lstStyle>
          <a:p>
            <a:pPr>
              <a:defRPr/>
            </a:pPr>
            <a:endParaRPr/>
          </a:p>
        </p:txBody>
      </p:sp>
      <p:sp>
        <p:nvSpPr>
          <p:cNvPr id="7" name="Espace réservé du numéro de diapositive 6"/>
          <p:cNvSpPr txBox="1">
            <a:spLocks noGrp="1"/>
          </p:cNvSpPr>
          <p:nvPr>
            <p:ph type="sldNum" sz="quarter" idx="5"/>
          </p:nvPr>
        </p:nvSpPr>
        <p:spPr>
          <a:xfrm>
            <a:off x="1588" y="9721850"/>
            <a:ext cx="3076575" cy="511175"/>
          </a:xfrm>
          <a:prstGeom prst="rect">
            <a:avLst/>
          </a:prstGeom>
          <a:noFill/>
          <a:ln>
            <a:noFill/>
          </a:ln>
        </p:spPr>
        <p:txBody>
          <a:bodyPr vert="horz" wrap="square" lIns="94768" tIns="47384" rIns="94768" bIns="47384" anchor="b" anchorCtr="0" compatLnSpc="1"/>
          <a:lstStyle>
            <a:lvl1pPr marL="0" marR="0" lvl="0" indent="0" algn="l" defTabSz="947684" rtl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ar-DZ" sz="1200" b="0" i="0" u="none" strike="noStrike" kern="1200" cap="none" spc="0" baseline="0">
                <a:solidFill>
                  <a:srgbClr val="000000"/>
                </a:solidFill>
                <a:uFillTx/>
                <a:latin typeface="Tahoma" pitchFamily="34"/>
                <a:cs typeface="Arial" pitchFamily="34"/>
              </a:defRPr>
            </a:lvl1pPr>
          </a:lstStyle>
          <a:p>
            <a:pPr>
              <a:defRPr/>
            </a:pPr>
            <a:fld id="{7B1FF6FB-FF66-42CF-B6E9-3647C08E5F3E}" type="slidenum">
              <a:rPr/>
              <a:pPr>
                <a:defRPr/>
              </a:pPr>
              <a:t>‹N°›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r" rtl="1" eaLnBrk="0" fontAlgn="base" hangingPunct="0">
      <a:spcBef>
        <a:spcPts val="401"/>
      </a:spcBef>
      <a:spcAft>
        <a:spcPct val="0"/>
      </a:spcAft>
      <a:defRPr lang="fr-FR" sz="1400" kern="1200">
        <a:solidFill>
          <a:srgbClr val="000000"/>
        </a:solidFill>
        <a:latin typeface="Calibri"/>
      </a:defRPr>
    </a:lvl1pPr>
    <a:lvl2pPr marL="457110" lvl="1" algn="r" rtl="1" eaLnBrk="0" fontAlgn="base" hangingPunct="0">
      <a:spcBef>
        <a:spcPts val="401"/>
      </a:spcBef>
      <a:spcAft>
        <a:spcPct val="0"/>
      </a:spcAft>
      <a:defRPr lang="fr-FR" sz="1400" kern="1200">
        <a:solidFill>
          <a:srgbClr val="000000"/>
        </a:solidFill>
        <a:latin typeface="Calibri"/>
      </a:defRPr>
    </a:lvl2pPr>
    <a:lvl3pPr marL="914220" lvl="2" algn="r" rtl="1" eaLnBrk="0" fontAlgn="base" hangingPunct="0">
      <a:spcBef>
        <a:spcPts val="401"/>
      </a:spcBef>
      <a:spcAft>
        <a:spcPct val="0"/>
      </a:spcAft>
      <a:defRPr lang="fr-FR" sz="1400" kern="1200">
        <a:solidFill>
          <a:srgbClr val="000000"/>
        </a:solidFill>
        <a:latin typeface="Calibri"/>
      </a:defRPr>
    </a:lvl3pPr>
    <a:lvl4pPr marL="1371330" lvl="3" algn="r" rtl="1" eaLnBrk="0" fontAlgn="base" hangingPunct="0">
      <a:spcBef>
        <a:spcPts val="401"/>
      </a:spcBef>
      <a:spcAft>
        <a:spcPct val="0"/>
      </a:spcAft>
      <a:defRPr lang="fr-FR" sz="1400" kern="1200">
        <a:solidFill>
          <a:srgbClr val="000000"/>
        </a:solidFill>
        <a:latin typeface="Calibri"/>
      </a:defRPr>
    </a:lvl4pPr>
    <a:lvl5pPr marL="1828431" lvl="4" algn="r" rtl="1" eaLnBrk="0" fontAlgn="base" hangingPunct="0">
      <a:spcBef>
        <a:spcPts val="401"/>
      </a:spcBef>
      <a:spcAft>
        <a:spcPct val="0"/>
      </a:spcAft>
      <a:defRPr lang="fr-FR" sz="1400" kern="1200">
        <a:solidFill>
          <a:srgbClr val="000000"/>
        </a:solidFill>
        <a:latin typeface="Calibri"/>
      </a:defRPr>
    </a:lvl5pPr>
    <a:lvl6pPr marL="2285541" algn="l" defTabSz="91422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742651" algn="l" defTabSz="91422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3199761" algn="l" defTabSz="91422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3656871" algn="l" defTabSz="91422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2270125" y="768350"/>
            <a:ext cx="2559050" cy="3836988"/>
          </a:xfrm>
          <a:ln/>
        </p:spPr>
      </p:sp>
      <p:sp>
        <p:nvSpPr>
          <p:cNvPr id="13315" name="Espace réservé des commentaires 2"/>
          <p:cNvSpPr txBox="1">
            <a:spLocks noGrp="1"/>
          </p:cNvSpPr>
          <p:nvPr>
            <p:ph type="body" sz="quarter" idx="1"/>
          </p:nvPr>
        </p:nvSpPr>
        <p:spPr bwMode="auto">
          <a:noFill/>
        </p:spPr>
        <p:txBody>
          <a:bodyPr numCol="1">
            <a:prstTxWarp prst="textNoShape">
              <a:avLst/>
            </a:prstTxWarp>
          </a:bodyPr>
          <a:lstStyle/>
          <a:p>
            <a:pPr algn="l" rtl="0" eaLnBrk="1"/>
            <a:endParaRPr lang="ar-DZ" smtClean="0">
              <a:latin typeface="Calibri" pitchFamily="34" charset="0"/>
            </a:endParaRPr>
          </a:p>
        </p:txBody>
      </p:sp>
      <p:sp>
        <p:nvSpPr>
          <p:cNvPr id="4" name="Espace réservé du numéro de diapositive 3"/>
          <p:cNvSpPr txBox="1"/>
          <p:nvPr/>
        </p:nvSpPr>
        <p:spPr>
          <a:xfrm>
            <a:off x="1588" y="9721850"/>
            <a:ext cx="3076575" cy="511175"/>
          </a:xfrm>
          <a:prstGeom prst="rect">
            <a:avLst/>
          </a:prstGeom>
          <a:noFill/>
          <a:ln>
            <a:noFill/>
          </a:ln>
        </p:spPr>
        <p:txBody>
          <a:bodyPr lIns="94768" tIns="47384" rIns="94768" bIns="47384" anchor="b"/>
          <a:lstStyle/>
          <a:p>
            <a:pPr defTabSz="947684" rtl="1" fontAlgn="auto">
              <a:spcBef>
                <a:spcPts val="0"/>
              </a:spcBef>
              <a:spcAft>
                <a:spcPts val="0"/>
              </a:spcAft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96B1A438-0D45-474A-91A5-3F69146C3BE8}" type="slidenum">
              <a:rPr kern="0">
                <a:solidFill>
                  <a:srgbClr val="000000"/>
                </a:solidFill>
                <a:latin typeface="+mn-lt"/>
                <a:cs typeface="+mn-cs"/>
              </a:rPr>
              <a:pPr defTabSz="947684" rtl="1" fontAlgn="auto">
                <a:spcBef>
                  <a:spcPts val="0"/>
                </a:spcBef>
                <a:spcAft>
                  <a:spcPts val="0"/>
                </a:spcAft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t>1</a:t>
            </a:fld>
            <a:endParaRPr lang="ar-DZ" sz="1200" kern="0" dirty="0">
              <a:solidFill>
                <a:srgbClr val="000000"/>
              </a:solidFill>
              <a:latin typeface="Tahoma" pitchFamily="34"/>
              <a:cs typeface="Arial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necteur droit 6"/>
          <p:cNvSpPr>
            <a:spLocks noChangeShapeType="1"/>
          </p:cNvSpPr>
          <p:nvPr/>
        </p:nvSpPr>
        <p:spPr bwMode="auto">
          <a:xfrm>
            <a:off x="1620202" y="33704386"/>
            <a:ext cx="27183398" cy="15000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411480" tIns="205740" rIns="411480" bIns="205740" anchor="t" compatLnSpc="1"/>
          <a:lstStyle/>
          <a:p>
            <a:endParaRPr kumimoji="0" lang="en-US"/>
          </a:p>
        </p:txBody>
      </p:sp>
      <p:sp>
        <p:nvSpPr>
          <p:cNvPr id="29" name="Titre 28"/>
          <p:cNvSpPr>
            <a:spLocks noGrp="1"/>
          </p:cNvSpPr>
          <p:nvPr>
            <p:ph type="ctrTitle"/>
          </p:nvPr>
        </p:nvSpPr>
        <p:spPr>
          <a:xfrm>
            <a:off x="1200150" y="30576492"/>
            <a:ext cx="26643330" cy="7700963"/>
          </a:xfrm>
        </p:spPr>
        <p:txBody>
          <a:bodyPr anchor="t"/>
          <a:lstStyle/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9" name="Sous-titre 8"/>
          <p:cNvSpPr>
            <a:spLocks noGrp="1"/>
          </p:cNvSpPr>
          <p:nvPr>
            <p:ph type="subTitle" idx="1"/>
          </p:nvPr>
        </p:nvSpPr>
        <p:spPr>
          <a:xfrm>
            <a:off x="1200150" y="24483060"/>
            <a:ext cx="26643330" cy="5760720"/>
          </a:xfrm>
        </p:spPr>
        <p:txBody>
          <a:bodyPr anchor="b"/>
          <a:lstStyle>
            <a:lvl1pPr marL="0" indent="0" algn="l">
              <a:buNone/>
              <a:defRPr sz="10800">
                <a:solidFill>
                  <a:schemeClr val="tx2">
                    <a:shade val="75000"/>
                  </a:schemeClr>
                </a:solidFill>
              </a:defRPr>
            </a:lvl1pPr>
            <a:lvl2pPr marL="2057400" indent="0" algn="ctr">
              <a:buNone/>
            </a:lvl2pPr>
            <a:lvl3pPr marL="4114800" indent="0" algn="ctr">
              <a:buNone/>
            </a:lvl3pPr>
            <a:lvl4pPr marL="6172200" indent="0" algn="ctr">
              <a:buNone/>
            </a:lvl4pPr>
            <a:lvl5pPr marL="8229600" indent="0" algn="ctr">
              <a:buNone/>
            </a:lvl5pPr>
            <a:lvl6pPr marL="10287000" indent="0" algn="ctr">
              <a:buNone/>
            </a:lvl6pPr>
            <a:lvl7pPr marL="12344400" indent="0" algn="ctr">
              <a:buNone/>
            </a:lvl7pPr>
            <a:lvl8pPr marL="14401800" indent="0" algn="ctr">
              <a:buNone/>
            </a:lvl8pPr>
            <a:lvl9pPr marL="16459200" indent="0" algn="ctr">
              <a:buNone/>
            </a:lvl9pPr>
          </a:lstStyle>
          <a:p>
            <a:r>
              <a:rPr kumimoji="0" lang="fr-FR" smtClean="0"/>
              <a:t>Cliquez pour modifier le style des sous-titres du masque</a:t>
            </a:r>
            <a:endParaRPr kumimoji="0" lang="en-US"/>
          </a:p>
        </p:txBody>
      </p:sp>
      <p:sp>
        <p:nvSpPr>
          <p:cNvPr id="16" name="Espace réservé de la date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2" name="Espace réservé du pied de page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5" name="Espace réservé du numéro de diapositive 14"/>
          <p:cNvSpPr>
            <a:spLocks noGrp="1"/>
          </p:cNvSpPr>
          <p:nvPr>
            <p:ph type="sldNum" sz="quarter" idx="12"/>
          </p:nvPr>
        </p:nvSpPr>
        <p:spPr>
          <a:xfrm>
            <a:off x="25923240" y="40785898"/>
            <a:ext cx="2390699" cy="1555394"/>
          </a:xfrm>
        </p:spPr>
        <p:txBody>
          <a:bodyPr/>
          <a:lstStyle/>
          <a:p>
            <a:pPr>
              <a:defRPr/>
            </a:pPr>
            <a:fld id="{5998369B-A6EF-43F8-95E5-75D0C38FAAC1}" type="slidenum">
              <a:rPr lang="fr-FR" smtClean="0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AB33F9F-9394-40C0-B684-8FA80BC0590D}" type="slidenum">
              <a:rPr lang="fr-FR" smtClean="0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21602700" y="3460442"/>
            <a:ext cx="5760720" cy="36864608"/>
          </a:xfrm>
        </p:spPr>
        <p:txBody>
          <a:bodyPr vert="eaVert"/>
          <a:lstStyle/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1440180" y="3460442"/>
            <a:ext cx="19682460" cy="36864608"/>
          </a:xfrm>
        </p:spPr>
        <p:txBody>
          <a:bodyPr vert="eaVert"/>
          <a:lstStyle/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50E905-AE62-4E92-AB62-C68FE6EFA973}" type="slidenum">
              <a:rPr lang="fr-FR" smtClean="0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Titre et 4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 txBox="1">
            <a:spLocks noGrp="1"/>
          </p:cNvSpPr>
          <p:nvPr>
            <p:ph type="title"/>
          </p:nvPr>
        </p:nvSpPr>
        <p:spPr>
          <a:xfrm>
            <a:off x="1439859" y="1839909"/>
            <a:ext cx="25923870" cy="872172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 txBox="1">
            <a:spLocks noGrp="1"/>
          </p:cNvSpPr>
          <p:nvPr>
            <p:ph idx="1"/>
          </p:nvPr>
        </p:nvSpPr>
        <p:spPr>
          <a:xfrm>
            <a:off x="1439859" y="12001500"/>
            <a:ext cx="12885733" cy="12885733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 txBox="1">
            <a:spLocks noGrp="1"/>
          </p:cNvSpPr>
          <p:nvPr>
            <p:ph idx="2"/>
          </p:nvPr>
        </p:nvSpPr>
        <p:spPr>
          <a:xfrm>
            <a:off x="14477996" y="12001500"/>
            <a:ext cx="12885733" cy="12885733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contenu 4"/>
          <p:cNvSpPr txBox="1">
            <a:spLocks noGrp="1"/>
          </p:cNvSpPr>
          <p:nvPr>
            <p:ph idx="3"/>
          </p:nvPr>
        </p:nvSpPr>
        <p:spPr>
          <a:xfrm>
            <a:off x="1439859" y="25039636"/>
            <a:ext cx="12885733" cy="12885733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6" name="Espace réservé du contenu 5"/>
          <p:cNvSpPr txBox="1">
            <a:spLocks noGrp="1"/>
          </p:cNvSpPr>
          <p:nvPr>
            <p:ph idx="4"/>
          </p:nvPr>
        </p:nvSpPr>
        <p:spPr>
          <a:xfrm>
            <a:off x="14477996" y="25039636"/>
            <a:ext cx="12885733" cy="12885733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13"/>
          <p:cNvSpPr txBox="1"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Espace réservé du pied de page 2"/>
          <p:cNvSpPr txBox="1"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Espace réservé du numéro de diapositive 22"/>
          <p:cNvSpPr txBox="1"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DAFDC6-01AC-4F90-AC1C-66A1D1F09E95}" type="slidenum">
              <a:rPr/>
              <a:pPr>
                <a:defRPr/>
              </a:pPr>
              <a:t>‹N°›</a:t>
            </a:fld>
            <a:endParaRPr lang="en-US"/>
          </a:p>
        </p:txBody>
      </p:sp>
    </p:spTree>
  </p:cSld>
  <p:clrMapOvr>
    <a:masterClrMapping/>
  </p:clrMapOvr>
  <p:transition/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re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27" name="Espace réservé du contenu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25" name="Espace réservé de la date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9" name="Espace réservé du pied de page 18"/>
          <p:cNvSpPr>
            <a:spLocks noGrp="1"/>
          </p:cNvSpPr>
          <p:nvPr>
            <p:ph type="ftr" sz="quarter" idx="11"/>
          </p:nvPr>
        </p:nvSpPr>
        <p:spPr>
          <a:xfrm>
            <a:off x="11281410" y="480063"/>
            <a:ext cx="9121140" cy="1820228"/>
          </a:xfrm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6" name="Espace réservé du numéro de diapositive 15"/>
          <p:cNvSpPr>
            <a:spLocks noGrp="1"/>
          </p:cNvSpPr>
          <p:nvPr>
            <p:ph type="sldNum" sz="quarter" idx="12"/>
          </p:nvPr>
        </p:nvSpPr>
        <p:spPr>
          <a:xfrm>
            <a:off x="25923240" y="40785898"/>
            <a:ext cx="2390699" cy="1555394"/>
          </a:xfrm>
        </p:spPr>
        <p:txBody>
          <a:bodyPr/>
          <a:lstStyle/>
          <a:p>
            <a:pPr>
              <a:defRPr/>
            </a:pPr>
            <a:fld id="{CD22DD83-822A-4458-B54D-F6C19E849AD6}" type="slidenum">
              <a:rPr lang="fr-FR" smtClean="0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Titre de section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necteur droit 6"/>
          <p:cNvSpPr>
            <a:spLocks noChangeShapeType="1"/>
          </p:cNvSpPr>
          <p:nvPr/>
        </p:nvSpPr>
        <p:spPr bwMode="auto">
          <a:xfrm>
            <a:off x="1620202" y="21702886"/>
            <a:ext cx="27183398" cy="15000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411480" tIns="205740" rIns="411480" bIns="205740" anchor="t" compatLnSpc="1"/>
          <a:lstStyle/>
          <a:p>
            <a:endParaRPr kumimoji="0" lang="en-US"/>
          </a:p>
        </p:txBody>
      </p:sp>
      <p:sp>
        <p:nvSpPr>
          <p:cNvPr id="6" name="Espace réservé du texte 5"/>
          <p:cNvSpPr>
            <a:spLocks noGrp="1"/>
          </p:cNvSpPr>
          <p:nvPr>
            <p:ph type="body" idx="1"/>
          </p:nvPr>
        </p:nvSpPr>
        <p:spPr>
          <a:xfrm>
            <a:off x="1200150" y="10561320"/>
            <a:ext cx="26643330" cy="7680960"/>
          </a:xfrm>
        </p:spPr>
        <p:txBody>
          <a:bodyPr anchor="b"/>
          <a:lstStyle>
            <a:lvl1pPr marL="0" indent="0" algn="r">
              <a:buNone/>
              <a:defRPr sz="9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81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72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63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63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</p:txBody>
      </p:sp>
      <p:sp>
        <p:nvSpPr>
          <p:cNvPr id="19" name="Espace réservé de la date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1" name="Espace réservé du pied de page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6" name="Espace réservé du numéro de diapositive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583A91D-B29B-48B7-AFCB-AEF1403C1B0E}" type="slidenum">
              <a:rPr lang="fr-FR" smtClean="0"/>
              <a:pPr>
                <a:defRPr/>
              </a:pPr>
              <a:t>‹N°›</a:t>
            </a:fld>
            <a:endParaRPr lang="fr-FR"/>
          </a:p>
        </p:txBody>
      </p:sp>
      <p:sp>
        <p:nvSpPr>
          <p:cNvPr id="8" name="Titre 7"/>
          <p:cNvSpPr>
            <a:spLocks noGrp="1"/>
          </p:cNvSpPr>
          <p:nvPr>
            <p:ph type="title"/>
          </p:nvPr>
        </p:nvSpPr>
        <p:spPr>
          <a:xfrm>
            <a:off x="568496" y="18566638"/>
            <a:ext cx="27363420" cy="7464398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re 19"/>
          <p:cNvSpPr>
            <a:spLocks noGrp="1"/>
          </p:cNvSpPr>
          <p:nvPr>
            <p:ph type="title"/>
          </p:nvPr>
        </p:nvSpPr>
        <p:spPr>
          <a:xfrm>
            <a:off x="950519" y="2880360"/>
            <a:ext cx="27363420" cy="5299862"/>
          </a:xfrm>
        </p:spPr>
        <p:txBody>
          <a:bodyPr/>
          <a:lstStyle/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14" name="Espace réservé du contenu 13"/>
          <p:cNvSpPr>
            <a:spLocks noGrp="1"/>
          </p:cNvSpPr>
          <p:nvPr>
            <p:ph sz="half" idx="1"/>
          </p:nvPr>
        </p:nvSpPr>
        <p:spPr>
          <a:xfrm>
            <a:off x="960120" y="10081260"/>
            <a:ext cx="13201650" cy="29763720"/>
          </a:xfrm>
        </p:spPr>
        <p:txBody>
          <a:bodyPr/>
          <a:lstStyle>
            <a:lvl1pPr>
              <a:defRPr sz="12600"/>
            </a:lvl1pPr>
            <a:lvl2pPr>
              <a:defRPr sz="10800"/>
            </a:lvl2pPr>
            <a:lvl3pPr>
              <a:defRPr sz="9000"/>
            </a:lvl3pPr>
            <a:lvl4pPr>
              <a:defRPr sz="8100"/>
            </a:lvl4pPr>
            <a:lvl5pPr>
              <a:defRPr sz="8100"/>
            </a:lvl5pPr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13" name="Espace réservé du contenu 12"/>
          <p:cNvSpPr>
            <a:spLocks noGrp="1"/>
          </p:cNvSpPr>
          <p:nvPr>
            <p:ph sz="half" idx="2"/>
          </p:nvPr>
        </p:nvSpPr>
        <p:spPr>
          <a:xfrm>
            <a:off x="14641830" y="10081260"/>
            <a:ext cx="13681710" cy="29763720"/>
          </a:xfrm>
        </p:spPr>
        <p:txBody>
          <a:bodyPr/>
          <a:lstStyle>
            <a:lvl1pPr>
              <a:defRPr sz="12600"/>
            </a:lvl1pPr>
            <a:lvl2pPr>
              <a:defRPr sz="10800"/>
            </a:lvl2pPr>
            <a:lvl3pPr>
              <a:defRPr sz="9000"/>
            </a:lvl3pPr>
            <a:lvl4pPr>
              <a:defRPr sz="8100"/>
            </a:lvl4pPr>
            <a:lvl5pPr>
              <a:defRPr sz="8100"/>
            </a:lvl5pPr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21" name="Espace réservé de la date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0" name="Espace réservé du pied de page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31" name="Espace réservé du numéro de diapositive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5FD7F8C-D0B9-4E1C-845F-F1E829A3BEF6}" type="slidenum">
              <a:rPr lang="fr-FR" smtClean="0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re 28"/>
          <p:cNvSpPr>
            <a:spLocks noGrp="1"/>
          </p:cNvSpPr>
          <p:nvPr>
            <p:ph type="title"/>
          </p:nvPr>
        </p:nvSpPr>
        <p:spPr>
          <a:xfrm>
            <a:off x="960120" y="34084260"/>
            <a:ext cx="27123390" cy="5560695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13" name="Espace réservé du texte 12"/>
          <p:cNvSpPr>
            <a:spLocks noGrp="1"/>
          </p:cNvSpPr>
          <p:nvPr>
            <p:ph type="body" idx="1"/>
          </p:nvPr>
        </p:nvSpPr>
        <p:spPr>
          <a:xfrm>
            <a:off x="886549" y="4200525"/>
            <a:ext cx="13515251" cy="4030501"/>
          </a:xfrm>
        </p:spPr>
        <p:txBody>
          <a:bodyPr anchor="ctr"/>
          <a:lstStyle>
            <a:lvl1pPr marL="0" indent="0">
              <a:buNone/>
              <a:defRPr sz="81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9000" b="1"/>
            </a:lvl2pPr>
            <a:lvl3pPr>
              <a:buNone/>
              <a:defRPr sz="8100" b="1"/>
            </a:lvl3pPr>
            <a:lvl4pPr>
              <a:buNone/>
              <a:defRPr sz="7200" b="1"/>
            </a:lvl4pPr>
            <a:lvl5pPr>
              <a:buNone/>
              <a:defRPr sz="7200" b="1"/>
            </a:lvl5pPr>
          </a:lstStyle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</p:txBody>
      </p:sp>
      <p:sp>
        <p:nvSpPr>
          <p:cNvPr id="25" name="Espace réservé du texte 24"/>
          <p:cNvSpPr>
            <a:spLocks noGrp="1"/>
          </p:cNvSpPr>
          <p:nvPr>
            <p:ph type="body" sz="half" idx="3"/>
          </p:nvPr>
        </p:nvSpPr>
        <p:spPr>
          <a:xfrm>
            <a:off x="14631830" y="4200525"/>
            <a:ext cx="13520559" cy="4030501"/>
          </a:xfrm>
        </p:spPr>
        <p:txBody>
          <a:bodyPr anchor="ctr"/>
          <a:lstStyle>
            <a:lvl1pPr marL="0" indent="0">
              <a:buNone/>
              <a:defRPr sz="81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9000" b="1"/>
            </a:lvl2pPr>
            <a:lvl3pPr>
              <a:buNone/>
              <a:defRPr sz="8100" b="1"/>
            </a:lvl3pPr>
            <a:lvl4pPr>
              <a:buNone/>
              <a:defRPr sz="7200" b="1"/>
            </a:lvl4pPr>
            <a:lvl5pPr>
              <a:buNone/>
              <a:defRPr sz="7200" b="1"/>
            </a:lvl5pPr>
          </a:lstStyle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quarter" idx="2"/>
          </p:nvPr>
        </p:nvSpPr>
        <p:spPr>
          <a:xfrm>
            <a:off x="886549" y="8291036"/>
            <a:ext cx="13515251" cy="24833107"/>
          </a:xfrm>
        </p:spPr>
        <p:txBody>
          <a:bodyPr/>
          <a:lstStyle>
            <a:lvl1pPr>
              <a:defRPr sz="10800"/>
            </a:lvl1pPr>
            <a:lvl2pPr>
              <a:defRPr sz="9000"/>
            </a:lvl2pPr>
            <a:lvl3pPr>
              <a:defRPr sz="8100"/>
            </a:lvl3pPr>
            <a:lvl4pPr>
              <a:defRPr sz="7200"/>
            </a:lvl4pPr>
            <a:lvl5pPr>
              <a:defRPr sz="7200"/>
            </a:lvl5pPr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28" name="Espace réservé du contenu 27"/>
          <p:cNvSpPr>
            <a:spLocks noGrp="1"/>
          </p:cNvSpPr>
          <p:nvPr>
            <p:ph sz="quarter" idx="4"/>
          </p:nvPr>
        </p:nvSpPr>
        <p:spPr>
          <a:xfrm>
            <a:off x="14643500" y="8291036"/>
            <a:ext cx="13508888" cy="24833107"/>
          </a:xfrm>
        </p:spPr>
        <p:txBody>
          <a:bodyPr/>
          <a:lstStyle>
            <a:lvl1pPr>
              <a:defRPr sz="10800"/>
            </a:lvl1pPr>
            <a:lvl2pPr>
              <a:defRPr sz="9000"/>
            </a:lvl2pPr>
            <a:lvl3pPr>
              <a:defRPr sz="8100"/>
            </a:lvl3pPr>
            <a:lvl4pPr>
              <a:defRPr sz="7200"/>
            </a:lvl4pPr>
            <a:lvl5pPr>
              <a:defRPr sz="7200"/>
            </a:lvl5pPr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10" name="Espace réservé de la date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>
          <a:xfrm>
            <a:off x="25923240" y="40805100"/>
            <a:ext cx="2400300" cy="1555394"/>
          </a:xfrm>
        </p:spPr>
        <p:txBody>
          <a:bodyPr/>
          <a:lstStyle/>
          <a:p>
            <a:pPr>
              <a:defRPr/>
            </a:pPr>
            <a:fld id="{AD521F33-FD0F-4C65-96E5-BC59B162C37F}" type="slidenum">
              <a:rPr lang="fr-FR" smtClean="0"/>
              <a:pPr>
                <a:defRPr/>
              </a:pPr>
              <a:t>‹N°›</a:t>
            </a:fld>
            <a:endParaRPr lang="fr-FR"/>
          </a:p>
        </p:txBody>
      </p:sp>
      <p:sp>
        <p:nvSpPr>
          <p:cNvPr id="11" name="Connecteur droit 10"/>
          <p:cNvSpPr>
            <a:spLocks noChangeShapeType="1"/>
          </p:cNvSpPr>
          <p:nvPr/>
        </p:nvSpPr>
        <p:spPr bwMode="auto">
          <a:xfrm>
            <a:off x="1620202" y="37924743"/>
            <a:ext cx="27183398" cy="15000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411480" tIns="205740" rIns="411480" bIns="20574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re 29"/>
          <p:cNvSpPr>
            <a:spLocks noGrp="1"/>
          </p:cNvSpPr>
          <p:nvPr>
            <p:ph type="title"/>
          </p:nvPr>
        </p:nvSpPr>
        <p:spPr>
          <a:xfrm>
            <a:off x="950519" y="2880360"/>
            <a:ext cx="27363420" cy="5299862"/>
          </a:xfrm>
        </p:spPr>
        <p:txBody>
          <a:bodyPr/>
          <a:lstStyle/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12" name="Espace réservé de la date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21" name="Espace réservé du pied de page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94FF44E-2F55-4665-9AA7-2C9C8519604F}" type="slidenum">
              <a:rPr lang="fr-FR" smtClean="0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24" name="Espace réservé du pied de page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FA50C5F-7891-4283-8718-228137E765B6}" type="slidenum">
              <a:rPr lang="fr-FR" smtClean="0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necteur droit 7"/>
          <p:cNvSpPr>
            <a:spLocks noChangeShapeType="1"/>
          </p:cNvSpPr>
          <p:nvPr/>
        </p:nvSpPr>
        <p:spPr bwMode="auto">
          <a:xfrm>
            <a:off x="1620202" y="36849440"/>
            <a:ext cx="27183398" cy="15000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411480" tIns="205740" rIns="411480" bIns="205740" anchor="t" compatLnSpc="1"/>
          <a:lstStyle/>
          <a:p>
            <a:endParaRPr kumimoji="0" lang="en-US"/>
          </a:p>
        </p:txBody>
      </p:sp>
      <p:sp>
        <p:nvSpPr>
          <p:cNvPr id="12" name="Titre 11"/>
          <p:cNvSpPr>
            <a:spLocks noGrp="1"/>
          </p:cNvSpPr>
          <p:nvPr>
            <p:ph type="title"/>
          </p:nvPr>
        </p:nvSpPr>
        <p:spPr>
          <a:xfrm>
            <a:off x="1440180" y="34564320"/>
            <a:ext cx="26643330" cy="3280410"/>
          </a:xfrm>
        </p:spPr>
        <p:txBody>
          <a:bodyPr anchor="ctr"/>
          <a:lstStyle>
            <a:lvl1pPr algn="l">
              <a:buNone/>
              <a:defRPr sz="9000" b="1"/>
            </a:lvl1pPr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26" name="Espace réservé du texte 25"/>
          <p:cNvSpPr>
            <a:spLocks noGrp="1"/>
          </p:cNvSpPr>
          <p:nvPr>
            <p:ph type="body" idx="2"/>
          </p:nvPr>
        </p:nvSpPr>
        <p:spPr>
          <a:xfrm>
            <a:off x="1440182" y="3840480"/>
            <a:ext cx="9476186" cy="30243780"/>
          </a:xfrm>
        </p:spPr>
        <p:txBody>
          <a:bodyPr/>
          <a:lstStyle>
            <a:lvl1pPr marL="0" indent="0">
              <a:buNone/>
              <a:defRPr sz="6300"/>
            </a:lvl1pPr>
            <a:lvl2pPr>
              <a:buNone/>
              <a:defRPr sz="5400"/>
            </a:lvl2pPr>
            <a:lvl3pPr>
              <a:buNone/>
              <a:defRPr sz="4500"/>
            </a:lvl3pPr>
            <a:lvl4pPr>
              <a:buNone/>
              <a:defRPr sz="4100"/>
            </a:lvl4pPr>
            <a:lvl5pPr>
              <a:buNone/>
              <a:defRPr sz="4100"/>
            </a:lvl5pPr>
          </a:lstStyle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</p:txBody>
      </p:sp>
      <p:sp>
        <p:nvSpPr>
          <p:cNvPr id="14" name="Espace réservé du contenu 13"/>
          <p:cNvSpPr>
            <a:spLocks noGrp="1"/>
          </p:cNvSpPr>
          <p:nvPr>
            <p:ph sz="half" idx="1"/>
          </p:nvPr>
        </p:nvSpPr>
        <p:spPr>
          <a:xfrm>
            <a:off x="11261407" y="3840480"/>
            <a:ext cx="16822103" cy="30243780"/>
          </a:xfrm>
        </p:spPr>
        <p:txBody>
          <a:bodyPr/>
          <a:lstStyle>
            <a:lvl1pPr>
              <a:defRPr sz="14400"/>
            </a:lvl1pPr>
            <a:lvl2pPr>
              <a:defRPr sz="12600"/>
            </a:lvl2pPr>
            <a:lvl3pPr>
              <a:defRPr sz="10800"/>
            </a:lvl3pPr>
            <a:lvl4pPr>
              <a:defRPr sz="9000"/>
            </a:lvl4pPr>
            <a:lvl5pPr>
              <a:defRPr sz="9000"/>
            </a:lvl5pPr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25" name="Espace réservé de la date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29" name="Espace réservé du pied de page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BBFC409-5C0D-4F4F-B1EA-92DFE8CC3C4D}" type="slidenum">
              <a:rPr lang="fr-FR" smtClean="0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Espace réservé pour une image  12"/>
          <p:cNvSpPr>
            <a:spLocks noGrp="1"/>
          </p:cNvSpPr>
          <p:nvPr>
            <p:ph type="pic" idx="1"/>
          </p:nvPr>
        </p:nvSpPr>
        <p:spPr>
          <a:xfrm>
            <a:off x="11041380" y="3884794"/>
            <a:ext cx="15841980" cy="2304288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14400"/>
            </a:lvl1pPr>
          </a:lstStyle>
          <a:p>
            <a:r>
              <a:rPr kumimoji="0" lang="fr-FR" smtClean="0"/>
              <a:t>Cliquez sur l'icône pour ajouter une image</a:t>
            </a:r>
            <a:endParaRPr kumimoji="0" lang="en-US" dirty="0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31" name="Espace réservé du numéro de diapositive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F8DD6B3-DE42-45A2-A527-B993F55AC13A}" type="slidenum">
              <a:rPr lang="fr-FR" smtClean="0"/>
              <a:pPr>
                <a:defRPr/>
              </a:pPr>
              <a:t>‹N°›</a:t>
            </a:fld>
            <a:endParaRPr lang="fr-FR"/>
          </a:p>
        </p:txBody>
      </p:sp>
      <p:sp>
        <p:nvSpPr>
          <p:cNvPr id="17" name="Titre 16"/>
          <p:cNvSpPr>
            <a:spLocks noGrp="1"/>
          </p:cNvSpPr>
          <p:nvPr>
            <p:ph type="title"/>
          </p:nvPr>
        </p:nvSpPr>
        <p:spPr>
          <a:xfrm>
            <a:off x="1200150" y="31460688"/>
            <a:ext cx="18482310" cy="3290414"/>
          </a:xfrm>
        </p:spPr>
        <p:txBody>
          <a:bodyPr anchor="ctr"/>
          <a:lstStyle>
            <a:lvl1pPr algn="l">
              <a:buNone/>
              <a:defRPr sz="9000" b="1"/>
            </a:lvl1pPr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26" name="Espace réservé du texte 25"/>
          <p:cNvSpPr>
            <a:spLocks noGrp="1"/>
          </p:cNvSpPr>
          <p:nvPr>
            <p:ph type="body" sz="half" idx="2"/>
          </p:nvPr>
        </p:nvSpPr>
        <p:spPr>
          <a:xfrm>
            <a:off x="1200150" y="34859273"/>
            <a:ext cx="18482310" cy="4840605"/>
          </a:xfrm>
        </p:spPr>
        <p:txBody>
          <a:bodyPr lIns="493776" tIns="0"/>
          <a:lstStyle>
            <a:lvl1pPr marL="0" indent="0">
              <a:buNone/>
              <a:defRPr sz="6300"/>
            </a:lvl1pPr>
            <a:lvl2pPr>
              <a:defRPr sz="5400"/>
            </a:lvl2pPr>
            <a:lvl3pPr>
              <a:defRPr sz="4500"/>
            </a:lvl3pPr>
            <a:lvl4pPr>
              <a:defRPr sz="4100"/>
            </a:lvl4pPr>
            <a:lvl5pPr>
              <a:defRPr sz="4100"/>
            </a:lvl5pPr>
          </a:lstStyle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necteur droit 6"/>
          <p:cNvSpPr>
            <a:spLocks noChangeShapeType="1"/>
          </p:cNvSpPr>
          <p:nvPr/>
        </p:nvSpPr>
        <p:spPr bwMode="auto">
          <a:xfrm>
            <a:off x="1620202" y="6620661"/>
            <a:ext cx="27183398" cy="15000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411480" tIns="205740" rIns="411480" bIns="205740" anchor="t" compatLnSpc="1"/>
          <a:lstStyle/>
          <a:p>
            <a:endParaRPr kumimoji="0" lang="en-US"/>
          </a:p>
        </p:txBody>
      </p:sp>
      <p:sp>
        <p:nvSpPr>
          <p:cNvPr id="8" name="Espace réservé du texte 7"/>
          <p:cNvSpPr>
            <a:spLocks noGrp="1"/>
          </p:cNvSpPr>
          <p:nvPr>
            <p:ph type="body" idx="1"/>
          </p:nvPr>
        </p:nvSpPr>
        <p:spPr>
          <a:xfrm>
            <a:off x="960120" y="9791224"/>
            <a:ext cx="27363420" cy="28513567"/>
          </a:xfrm>
          <a:prstGeom prst="rect">
            <a:avLst/>
          </a:prstGeom>
        </p:spPr>
        <p:txBody>
          <a:bodyPr vert="horz" lIns="411480" tIns="205740" rIns="411480" bIns="205740">
            <a:normAutofit/>
          </a:bodyPr>
          <a:lstStyle/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  <a:p>
            <a:pPr lvl="1" eaLnBrk="1" latinLnBrk="0" hangingPunct="1"/>
            <a:r>
              <a:rPr kumimoji="0" lang="fr-FR" smtClean="0"/>
              <a:t>Deuxième niveau</a:t>
            </a:r>
          </a:p>
          <a:p>
            <a:pPr lvl="2" eaLnBrk="1" latinLnBrk="0" hangingPunct="1"/>
            <a:r>
              <a:rPr kumimoji="0" lang="fr-FR" smtClean="0"/>
              <a:t>Troisième niveau</a:t>
            </a:r>
          </a:p>
          <a:p>
            <a:pPr lvl="3" eaLnBrk="1" latinLnBrk="0" hangingPunct="1"/>
            <a:r>
              <a:rPr kumimoji="0" lang="fr-FR" smtClean="0"/>
              <a:t>Quatrième niveau</a:t>
            </a:r>
          </a:p>
          <a:p>
            <a:pPr lvl="4" eaLnBrk="1" latinLnBrk="0" hangingPunct="1"/>
            <a:r>
              <a:rPr kumimoji="0" lang="fr-FR" smtClean="0"/>
              <a:t>Cinquième niveau</a:t>
            </a:r>
            <a:endParaRPr kumimoji="0" lang="en-US"/>
          </a:p>
        </p:txBody>
      </p:sp>
      <p:sp>
        <p:nvSpPr>
          <p:cNvPr id="11" name="Espace réservé de la date 10"/>
          <p:cNvSpPr>
            <a:spLocks noGrp="1"/>
          </p:cNvSpPr>
          <p:nvPr>
            <p:ph type="dt" sz="half" idx="2"/>
          </p:nvPr>
        </p:nvSpPr>
        <p:spPr>
          <a:xfrm>
            <a:off x="20402550" y="480063"/>
            <a:ext cx="7920990" cy="1820228"/>
          </a:xfrm>
          <a:prstGeom prst="rect">
            <a:avLst/>
          </a:prstGeom>
        </p:spPr>
        <p:txBody>
          <a:bodyPr vert="horz" lIns="411480" tIns="205740" rIns="411480" bIns="205740"/>
          <a:lstStyle>
            <a:lvl1pPr algn="l" eaLnBrk="1" latinLnBrk="0" hangingPunct="1">
              <a:defRPr kumimoji="0" sz="54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8" name="Espace réservé du pied de page 27"/>
          <p:cNvSpPr>
            <a:spLocks noGrp="1"/>
          </p:cNvSpPr>
          <p:nvPr>
            <p:ph type="ftr" sz="quarter" idx="3"/>
          </p:nvPr>
        </p:nvSpPr>
        <p:spPr>
          <a:xfrm>
            <a:off x="9841230" y="480063"/>
            <a:ext cx="10561320" cy="1820228"/>
          </a:xfrm>
          <a:prstGeom prst="rect">
            <a:avLst/>
          </a:prstGeom>
        </p:spPr>
        <p:txBody>
          <a:bodyPr vert="horz" lIns="411480" tIns="205740" rIns="411480" bIns="205740"/>
          <a:lstStyle>
            <a:lvl1pPr algn="r" eaLnBrk="1" latinLnBrk="0" hangingPunct="1">
              <a:defRPr kumimoji="0" sz="54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4"/>
          </p:nvPr>
        </p:nvSpPr>
        <p:spPr>
          <a:xfrm>
            <a:off x="25923240" y="40805103"/>
            <a:ext cx="2400300" cy="1540193"/>
          </a:xfrm>
          <a:prstGeom prst="rect">
            <a:avLst/>
          </a:prstGeom>
        </p:spPr>
        <p:txBody>
          <a:bodyPr vert="horz" lIns="411480" tIns="205740" rIns="411480" bIns="205740"/>
          <a:lstStyle>
            <a:lvl1pPr algn="r" eaLnBrk="1" latinLnBrk="0" hangingPunct="1">
              <a:defRPr kumimoji="0" sz="54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fld id="{6014CD5F-2915-4A8F-8678-4A81C212C2F1}" type="slidenum">
              <a:rPr lang="fr-FR" smtClean="0"/>
              <a:pPr>
                <a:defRPr/>
              </a:pPr>
              <a:t>‹N°›</a:t>
            </a:fld>
            <a:endParaRPr lang="fr-FR"/>
          </a:p>
        </p:txBody>
      </p:sp>
      <p:sp>
        <p:nvSpPr>
          <p:cNvPr id="10" name="Espace réservé du titre 9"/>
          <p:cNvSpPr>
            <a:spLocks noGrp="1"/>
          </p:cNvSpPr>
          <p:nvPr>
            <p:ph type="title"/>
          </p:nvPr>
        </p:nvSpPr>
        <p:spPr>
          <a:xfrm>
            <a:off x="960120" y="2880360"/>
            <a:ext cx="27363420" cy="5280660"/>
          </a:xfrm>
          <a:prstGeom prst="rect">
            <a:avLst/>
          </a:prstGeom>
        </p:spPr>
        <p:txBody>
          <a:bodyPr vert="horz" lIns="411480" tIns="205740" rIns="411480" bIns="205740" anchor="ctr">
            <a:normAutofit/>
          </a:bodyPr>
          <a:lstStyle/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9" name="Connecteur droit 8"/>
          <p:cNvSpPr>
            <a:spLocks noChangeShapeType="1"/>
          </p:cNvSpPr>
          <p:nvPr/>
        </p:nvSpPr>
        <p:spPr bwMode="auto">
          <a:xfrm>
            <a:off x="1620202" y="6620661"/>
            <a:ext cx="27183398" cy="15000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411480" tIns="205740" rIns="411480" bIns="205740" anchor="t" compatLnSpc="1"/>
          <a:lstStyle/>
          <a:p>
            <a:endParaRPr kumimoji="0" lang="en-US"/>
          </a:p>
        </p:txBody>
      </p:sp>
      <p:sp>
        <p:nvSpPr>
          <p:cNvPr id="12" name="Connecteur droit 11"/>
          <p:cNvSpPr>
            <a:spLocks noChangeShapeType="1"/>
          </p:cNvSpPr>
          <p:nvPr/>
        </p:nvSpPr>
        <p:spPr bwMode="auto">
          <a:xfrm>
            <a:off x="1620202" y="6665315"/>
            <a:ext cx="27183398" cy="15000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411480" tIns="205740" rIns="411480" bIns="20574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9" r:id="rId1"/>
    <p:sldLayoutId id="2147483800" r:id="rId2"/>
    <p:sldLayoutId id="2147483801" r:id="rId3"/>
    <p:sldLayoutId id="2147483802" r:id="rId4"/>
    <p:sldLayoutId id="2147483803" r:id="rId5"/>
    <p:sldLayoutId id="2147483804" r:id="rId6"/>
    <p:sldLayoutId id="2147483805" r:id="rId7"/>
    <p:sldLayoutId id="2147483806" r:id="rId8"/>
    <p:sldLayoutId id="2147483807" r:id="rId9"/>
    <p:sldLayoutId id="2147483808" r:id="rId10"/>
    <p:sldLayoutId id="2147483809" r:id="rId11"/>
    <p:sldLayoutId id="2147483810" r:id="rId12"/>
  </p:sldLayoutIdLst>
  <p:txStyles>
    <p:titleStyle>
      <a:lvl1pPr algn="l" rtl="1" eaLnBrk="1" latinLnBrk="0" hangingPunct="1">
        <a:spcBef>
          <a:spcPct val="0"/>
        </a:spcBef>
        <a:buNone/>
        <a:defRPr kumimoji="0" sz="162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1543050" indent="-1543050" algn="r" rtl="1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14400" kern="1200">
          <a:solidFill>
            <a:schemeClr val="tx2"/>
          </a:solidFill>
          <a:latin typeface="+mn-lt"/>
          <a:ea typeface="+mn-ea"/>
          <a:cs typeface="+mn-cs"/>
        </a:defRPr>
      </a:lvl1pPr>
      <a:lvl2pPr marL="3343275" indent="-1285875" algn="r" rtl="1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12600" kern="1200">
          <a:solidFill>
            <a:schemeClr val="tx2"/>
          </a:solidFill>
          <a:latin typeface="+mn-lt"/>
          <a:ea typeface="+mn-ea"/>
          <a:cs typeface="+mn-cs"/>
        </a:defRPr>
      </a:lvl2pPr>
      <a:lvl3pPr marL="5143500" indent="-1028700" algn="r" rtl="1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10800" kern="1200">
          <a:solidFill>
            <a:schemeClr val="tx2"/>
          </a:solidFill>
          <a:latin typeface="+mn-lt"/>
          <a:ea typeface="+mn-ea"/>
          <a:cs typeface="+mn-cs"/>
        </a:defRPr>
      </a:lvl3pPr>
      <a:lvl4pPr marL="7200900" indent="-1028700" algn="r" rtl="1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9000" kern="1200">
          <a:solidFill>
            <a:schemeClr val="tx2"/>
          </a:solidFill>
          <a:latin typeface="+mn-lt"/>
          <a:ea typeface="+mn-ea"/>
          <a:cs typeface="+mn-cs"/>
        </a:defRPr>
      </a:lvl4pPr>
      <a:lvl5pPr marL="9258300" indent="-1028700" algn="r" rtl="1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8100" kern="1200">
          <a:solidFill>
            <a:schemeClr val="tx2"/>
          </a:solidFill>
          <a:latin typeface="+mn-lt"/>
          <a:ea typeface="+mn-ea"/>
          <a:cs typeface="+mn-cs"/>
        </a:defRPr>
      </a:lvl5pPr>
      <a:lvl6pPr marL="11315700" indent="-1028700" algn="r" rtl="1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8100" kern="1200">
          <a:solidFill>
            <a:schemeClr val="tx2"/>
          </a:solidFill>
          <a:latin typeface="+mn-lt"/>
          <a:ea typeface="+mn-ea"/>
          <a:cs typeface="+mn-cs"/>
        </a:defRPr>
      </a:lvl6pPr>
      <a:lvl7pPr marL="13373100" indent="-1028700" algn="r" rtl="1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7200" kern="1200">
          <a:solidFill>
            <a:schemeClr val="tx2"/>
          </a:solidFill>
          <a:latin typeface="+mn-lt"/>
          <a:ea typeface="+mn-ea"/>
          <a:cs typeface="+mn-cs"/>
        </a:defRPr>
      </a:lvl7pPr>
      <a:lvl8pPr marL="15430500" indent="-1028700" algn="r" rtl="1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72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17487900" indent="-1028700" algn="r" rtl="1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63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2057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41148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6172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8229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102870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12344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144018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16459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12" Type="http://schemas.openxmlformats.org/officeDocument/2006/relationships/image" Target="../media/image1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6.jpeg"/><Relationship Id="rId11" Type="http://schemas.openxmlformats.org/officeDocument/2006/relationships/image" Target="../media/image11.emf"/><Relationship Id="rId5" Type="http://schemas.openxmlformats.org/officeDocument/2006/relationships/image" Target="../media/image5.jpeg"/><Relationship Id="rId10" Type="http://schemas.openxmlformats.org/officeDocument/2006/relationships/image" Target="../media/image10.jpeg"/><Relationship Id="rId4" Type="http://schemas.openxmlformats.org/officeDocument/2006/relationships/image" Target="../media/image4.jpeg"/><Relationship Id="rId9" Type="http://schemas.openxmlformats.org/officeDocument/2006/relationships/image" Target="../media/image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 31"/>
          <p:cNvSpPr/>
          <p:nvPr/>
        </p:nvSpPr>
        <p:spPr>
          <a:xfrm>
            <a:off x="2685967" y="242739"/>
            <a:ext cx="23074475" cy="3354763"/>
          </a:xfrm>
          <a:prstGeom prst="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91422" tIns="45711" rIns="91422" bIns="45711" anchorCtr="1">
            <a:prstTxWarp prst="textPlain">
              <a:avLst/>
            </a:prstTxWarp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rtl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DZ" sz="28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raditional Arabic" panose="02020603050405020304" pitchFamily="18" charset="-78"/>
                <a:cs typeface="Traditional Arabic" panose="02020603050405020304" pitchFamily="18" charset="-78"/>
              </a:rPr>
              <a:t>كلية العلوم الإنسانية والاجتماعية </a:t>
            </a:r>
          </a:p>
          <a:p>
            <a:pPr algn="ctr" rtl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DZ" sz="28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raditional Arabic" panose="02020603050405020304" pitchFamily="18" charset="-78"/>
                <a:cs typeface="Traditional Arabic" panose="02020603050405020304" pitchFamily="18" charset="-78"/>
              </a:rPr>
              <a:t>قسم علم الاجتماع </a:t>
            </a:r>
            <a:r>
              <a:rPr lang="ar-DZ" sz="280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raditional Arabic" panose="02020603050405020304" pitchFamily="18" charset="-78"/>
                <a:cs typeface="Traditional Arabic" panose="02020603050405020304" pitchFamily="18" charset="-78"/>
              </a:rPr>
              <a:t>والديمغرافيا</a:t>
            </a:r>
            <a:endParaRPr lang="ar-DZ" sz="2800" dirty="0" smtClean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raditional Arabic" panose="02020603050405020304" pitchFamily="18" charset="-78"/>
              <a:cs typeface="Traditional Arabic" panose="02020603050405020304" pitchFamily="18" charset="-78"/>
            </a:endParaRPr>
          </a:p>
          <a:p>
            <a:pPr algn="ctr" rtl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DZ" sz="28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raditional Arabic" panose="02020603050405020304" pitchFamily="18" charset="-78"/>
                <a:cs typeface="Traditional Arabic" panose="02020603050405020304" pitchFamily="18" charset="-78"/>
              </a:rPr>
              <a:t>البطالة والحركات الاحتجاجية</a:t>
            </a:r>
          </a:p>
          <a:p>
            <a:pPr algn="ctr" rtl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r-FR" sz="280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raditional Arabic" panose="02020603050405020304" pitchFamily="18" charset="-78"/>
                <a:cs typeface="Traditional Arabic" panose="02020603050405020304" pitchFamily="18" charset="-78"/>
              </a:rPr>
              <a:t>Unemploymet</a:t>
            </a:r>
            <a:r>
              <a:rPr lang="fr-FR" sz="28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raditional Arabic" panose="02020603050405020304" pitchFamily="18" charset="-78"/>
                <a:cs typeface="Traditional Arabic" panose="02020603050405020304" pitchFamily="18" charset="-78"/>
              </a:rPr>
              <a:t> and </a:t>
            </a:r>
            <a:r>
              <a:rPr lang="fr-FR" sz="280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raditional Arabic" panose="02020603050405020304" pitchFamily="18" charset="-78"/>
                <a:cs typeface="Traditional Arabic" panose="02020603050405020304" pitchFamily="18" charset="-78"/>
              </a:rPr>
              <a:t>Protest</a:t>
            </a:r>
            <a:r>
              <a:rPr lang="fr-FR" sz="28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raditional Arabic" panose="02020603050405020304" pitchFamily="18" charset="-78"/>
                <a:cs typeface="Traditional Arabic" panose="02020603050405020304" pitchFamily="18" charset="-78"/>
              </a:rPr>
              <a:t> </a:t>
            </a:r>
            <a:r>
              <a:rPr lang="fr-FR" sz="280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raditional Arabic" panose="02020603050405020304" pitchFamily="18" charset="-78"/>
                <a:cs typeface="Traditional Arabic" panose="02020603050405020304" pitchFamily="18" charset="-78"/>
              </a:rPr>
              <a:t>Movements</a:t>
            </a:r>
            <a:endParaRPr lang="ar-DZ" sz="2800" dirty="0" smtClean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raditional Arabic" panose="02020603050405020304" pitchFamily="18" charset="-78"/>
              <a:cs typeface="Traditional Arabic" panose="02020603050405020304" pitchFamily="18" charset="-78"/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1728392" y="27939404"/>
            <a:ext cx="17425936" cy="3473251"/>
          </a:xfrm>
          <a:prstGeom prst="flowChartAlternateProcess">
            <a:avLst/>
          </a:prstGeom>
          <a:blipFill>
            <a:blip r:embed="rId3" cstate="print"/>
            <a:tile tx="0" ty="0" sx="100000" sy="100000" flip="none" algn="tl"/>
          </a:blipFill>
          <a:ln w="38100"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lIns="91404" tIns="45702" rIns="91404" bIns="45702">
            <a:spAutoFit/>
          </a:bodyPr>
          <a:lstStyle/>
          <a:p>
            <a:pPr algn="just" rtl="1">
              <a:lnSpc>
                <a:spcPct val="150000"/>
              </a:lnSpc>
            </a:pPr>
            <a:r>
              <a:rPr lang="ar-DZ" sz="4400" b="1" dirty="0" smtClean="0">
                <a:solidFill>
                  <a:srgbClr val="000000"/>
                </a:solidFill>
                <a:latin typeface="Traditional Arabic" pitchFamily="18" charset="-78"/>
                <a:cs typeface="Traditional Arabic" pitchFamily="18" charset="-78"/>
              </a:rPr>
              <a:t>استخدم في الدراسة </a:t>
            </a:r>
            <a:r>
              <a:rPr lang="ar-DZ" sz="4400" b="1" smtClean="0">
                <a:solidFill>
                  <a:srgbClr val="000000"/>
                </a:solidFill>
                <a:latin typeface="Traditional Arabic" pitchFamily="18" charset="-78"/>
                <a:cs typeface="Traditional Arabic" pitchFamily="18" charset="-78"/>
              </a:rPr>
              <a:t>المنهج </a:t>
            </a:r>
            <a:r>
              <a:rPr lang="ar-DZ" sz="4400" b="1" smtClean="0">
                <a:solidFill>
                  <a:srgbClr val="000000"/>
                </a:solidFill>
                <a:latin typeface="Traditional Arabic" pitchFamily="18" charset="-78"/>
                <a:cs typeface="Traditional Arabic" pitchFamily="18" charset="-78"/>
              </a:rPr>
              <a:t>الوصفي </a:t>
            </a:r>
            <a:r>
              <a:rPr lang="ar-DZ" sz="4400" b="1" dirty="0" smtClean="0">
                <a:solidFill>
                  <a:srgbClr val="000000"/>
                </a:solidFill>
                <a:latin typeface="Traditional Arabic" pitchFamily="18" charset="-78"/>
                <a:cs typeface="Traditional Arabic" pitchFamily="18" charset="-78"/>
              </a:rPr>
              <a:t>والذي </a:t>
            </a:r>
            <a:r>
              <a:rPr lang="ar-DZ" sz="4400" b="1" dirty="0" smtClean="0">
                <a:solidFill>
                  <a:srgbClr val="000000"/>
                </a:solidFill>
                <a:latin typeface="Traditional Arabic" pitchFamily="18" charset="-78"/>
                <a:cs typeface="Traditional Arabic" pitchFamily="18" charset="-78"/>
              </a:rPr>
              <a:t>يقوم على أساس التعمق في دراسة مرحلة معينة من تاريخ الوحدة أو دراسة جميع المراحل التي مرت </a:t>
            </a:r>
            <a:r>
              <a:rPr lang="ar-DZ" sz="4400" b="1" dirty="0" err="1" smtClean="0">
                <a:solidFill>
                  <a:srgbClr val="000000"/>
                </a:solidFill>
                <a:latin typeface="Traditional Arabic" pitchFamily="18" charset="-78"/>
                <a:cs typeface="Traditional Arabic" pitchFamily="18" charset="-78"/>
              </a:rPr>
              <a:t>بها</a:t>
            </a:r>
            <a:r>
              <a:rPr lang="ar-DZ" sz="4400" b="1" dirty="0" smtClean="0">
                <a:solidFill>
                  <a:srgbClr val="000000"/>
                </a:solidFill>
                <a:latin typeface="Traditional Arabic" pitchFamily="18" charset="-78"/>
                <a:cs typeface="Traditional Arabic" pitchFamily="18" charset="-78"/>
              </a:rPr>
              <a:t> وذلك بقصد الوصول إلى تعميمات متعلقة بالوحدة المدروسة وبغيرها من الوحدات </a:t>
            </a:r>
            <a:r>
              <a:rPr lang="ar-DZ" sz="4400" b="1" dirty="0" err="1" smtClean="0">
                <a:solidFill>
                  <a:srgbClr val="000000"/>
                </a:solidFill>
                <a:latin typeface="Traditional Arabic" pitchFamily="18" charset="-78"/>
                <a:cs typeface="Traditional Arabic" pitchFamily="18" charset="-78"/>
              </a:rPr>
              <a:t>المتشابهة .</a:t>
            </a:r>
            <a:endParaRPr lang="en-US" sz="4400" b="1" dirty="0">
              <a:solidFill>
                <a:srgbClr val="000000"/>
              </a:solidFill>
              <a:latin typeface="Traditional Arabic" pitchFamily="18" charset="-78"/>
              <a:cs typeface="Traditional Arabic" pitchFamily="18" charset="-78"/>
            </a:endParaRPr>
          </a:p>
        </p:txBody>
      </p:sp>
      <p:pic>
        <p:nvPicPr>
          <p:cNvPr id="2" name="Picture 2" descr="D:\المذكرة الحالية\بوستار\0,,16684498_401,0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7273108"/>
            <a:ext cx="6480920" cy="37444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7" name="Picture 3" descr="D:\المذكرة الحالية\بوستار\10647095_824429717596844_6871835641461427010_n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11161540"/>
            <a:ext cx="6408912" cy="47525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8" name="Picture 4" descr="D:\المذكرة الحالية\بوستار\ouargla_manidest_2014_700825962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1602600" y="20018524"/>
            <a:ext cx="6696744" cy="62646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9" name="Picture 5" descr="D:\المذكرة الحالية\بوستار\1363308145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4410912" y="15626036"/>
            <a:ext cx="3816424" cy="44097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31" name="Picture 7" descr="D:\المذكرة الحالية\بوستار\10603209_824429670930182_5542883430936962021_n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9730392" y="26355228"/>
            <a:ext cx="8568952" cy="87129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32" name="Picture 8" descr="D:\المذكرة الحالية\بوستار\wakfa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432248" y="37084420"/>
            <a:ext cx="10729192" cy="55446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7" name="Ellipse 26"/>
          <p:cNvSpPr/>
          <p:nvPr/>
        </p:nvSpPr>
        <p:spPr>
          <a:xfrm>
            <a:off x="24051072" y="7345116"/>
            <a:ext cx="4752528" cy="1224136"/>
          </a:xfrm>
          <a:prstGeom prst="ellipse">
            <a:avLst/>
          </a:prstGeom>
          <a:solidFill>
            <a:schemeClr val="accent3"/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DZ" sz="6600" b="1" dirty="0" smtClean="0">
                <a:solidFill>
                  <a:schemeClr val="tx1"/>
                </a:solidFill>
                <a:latin typeface="Arabic Typesetting" pitchFamily="66" charset="-78"/>
                <a:cs typeface="Arabic Typesetting" pitchFamily="66" charset="-78"/>
              </a:rPr>
              <a:t>الاشكالية</a:t>
            </a:r>
            <a:endParaRPr lang="ar-SA" sz="6000" b="1" dirty="0">
              <a:solidFill>
                <a:schemeClr val="tx1"/>
              </a:solidFill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30" name="Ellipse 29"/>
          <p:cNvSpPr/>
          <p:nvPr/>
        </p:nvSpPr>
        <p:spPr>
          <a:xfrm>
            <a:off x="20522480" y="16130092"/>
            <a:ext cx="4752528" cy="1224136"/>
          </a:xfrm>
          <a:prstGeom prst="ellipse">
            <a:avLst/>
          </a:prstGeom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DZ" sz="6600" b="1" dirty="0" smtClean="0">
                <a:solidFill>
                  <a:schemeClr val="tx1"/>
                </a:solidFill>
                <a:latin typeface="Arabic Typesetting" pitchFamily="66" charset="-78"/>
                <a:cs typeface="Arabic Typesetting" pitchFamily="66" charset="-78"/>
              </a:rPr>
              <a:t>تساؤلات الدراسة</a:t>
            </a:r>
            <a:endParaRPr lang="ar-SA" sz="6600" b="1" dirty="0">
              <a:solidFill>
                <a:schemeClr val="tx1"/>
              </a:solidFill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32" name="Ellipse 31"/>
          <p:cNvSpPr/>
          <p:nvPr/>
        </p:nvSpPr>
        <p:spPr>
          <a:xfrm>
            <a:off x="16562040" y="20882620"/>
            <a:ext cx="4752528" cy="1224136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DZ" sz="6600" b="1" dirty="0" smtClean="0">
                <a:solidFill>
                  <a:schemeClr val="tx1"/>
                </a:solidFill>
                <a:latin typeface="Arabic Typesetting" pitchFamily="66" charset="-78"/>
                <a:cs typeface="Arabic Typesetting" pitchFamily="66" charset="-78"/>
              </a:rPr>
              <a:t>أهداف الدراسة</a:t>
            </a:r>
            <a:endParaRPr lang="ar-SA" sz="6600" b="1" dirty="0">
              <a:solidFill>
                <a:schemeClr val="tx1"/>
              </a:solidFill>
              <a:latin typeface="Arabic Typesetting" pitchFamily="66" charset="-78"/>
              <a:cs typeface="Arabic Typesetting" pitchFamily="66" charset="-78"/>
            </a:endParaRPr>
          </a:p>
        </p:txBody>
      </p:sp>
      <p:cxnSp>
        <p:nvCxnSpPr>
          <p:cNvPr id="35" name="Connecteur droit 34"/>
          <p:cNvCxnSpPr/>
          <p:nvPr/>
        </p:nvCxnSpPr>
        <p:spPr>
          <a:xfrm flipH="1">
            <a:off x="6624936" y="7921180"/>
            <a:ext cx="17209912" cy="0"/>
          </a:xfrm>
          <a:prstGeom prst="line">
            <a:avLst/>
          </a:prstGeom>
          <a:ln w="222250" cmpd="sng">
            <a:solidFill>
              <a:srgbClr val="C00000"/>
            </a:solidFill>
            <a:headEnd w="lg" len="lg"/>
            <a:tailEnd w="lg" len="lg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41" name="Connecteur droit 40"/>
          <p:cNvCxnSpPr/>
          <p:nvPr/>
        </p:nvCxnSpPr>
        <p:spPr>
          <a:xfrm flipH="1" flipV="1">
            <a:off x="6768952" y="16706156"/>
            <a:ext cx="13537504" cy="0"/>
          </a:xfrm>
          <a:prstGeom prst="line">
            <a:avLst/>
          </a:prstGeom>
          <a:ln w="222250" cmpd="sng">
            <a:solidFill>
              <a:srgbClr val="C00000"/>
            </a:solidFill>
            <a:headEnd w="lg" len="lg"/>
            <a:tailEnd w="lg" len="lg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46" name="Connecteur droit 45"/>
          <p:cNvCxnSpPr/>
          <p:nvPr/>
        </p:nvCxnSpPr>
        <p:spPr>
          <a:xfrm flipH="1" flipV="1">
            <a:off x="4896744" y="21530692"/>
            <a:ext cx="11449272" cy="36004"/>
          </a:xfrm>
          <a:prstGeom prst="line">
            <a:avLst/>
          </a:prstGeom>
          <a:ln w="222250" cmpd="sng">
            <a:solidFill>
              <a:srgbClr val="C00000"/>
            </a:solidFill>
            <a:headEnd w="lg" len="lg"/>
            <a:tailEnd w="lg" len="lg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51" name="Ellipse 50"/>
          <p:cNvSpPr/>
          <p:nvPr/>
        </p:nvSpPr>
        <p:spPr>
          <a:xfrm>
            <a:off x="15913968" y="26571252"/>
            <a:ext cx="4752528" cy="1224136"/>
          </a:xfrm>
          <a:prstGeom prst="ellips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DZ" sz="6600" b="1" dirty="0" smtClean="0">
                <a:solidFill>
                  <a:schemeClr val="tx1"/>
                </a:solidFill>
                <a:latin typeface="Arabic Typesetting" pitchFamily="66" charset="-78"/>
                <a:cs typeface="Arabic Typesetting" pitchFamily="66" charset="-78"/>
              </a:rPr>
              <a:t>منهج الدراسة</a:t>
            </a:r>
            <a:endParaRPr lang="ar-SA" sz="6600" b="1" dirty="0">
              <a:solidFill>
                <a:schemeClr val="tx1"/>
              </a:solidFill>
              <a:latin typeface="Arabic Typesetting" pitchFamily="66" charset="-78"/>
              <a:cs typeface="Arabic Typesetting" pitchFamily="66" charset="-78"/>
            </a:endParaRPr>
          </a:p>
        </p:txBody>
      </p:sp>
      <p:cxnSp>
        <p:nvCxnSpPr>
          <p:cNvPr id="52" name="Connecteur droit 51"/>
          <p:cNvCxnSpPr/>
          <p:nvPr/>
        </p:nvCxnSpPr>
        <p:spPr>
          <a:xfrm flipH="1">
            <a:off x="1872408" y="27147316"/>
            <a:ext cx="13897744" cy="0"/>
          </a:xfrm>
          <a:prstGeom prst="line">
            <a:avLst/>
          </a:prstGeom>
          <a:ln w="222250" cmpd="sng">
            <a:solidFill>
              <a:srgbClr val="C00000"/>
            </a:solidFill>
            <a:headEnd w="lg" len="lg"/>
            <a:tailEnd w="lg" len="lg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55" name="Rectangle à coins arrondis 54"/>
          <p:cNvSpPr/>
          <p:nvPr/>
        </p:nvSpPr>
        <p:spPr>
          <a:xfrm>
            <a:off x="4464696" y="22178764"/>
            <a:ext cx="16634048" cy="4248472"/>
          </a:xfrm>
          <a:prstGeom prst="roundRect">
            <a:avLst/>
          </a:prstGeom>
          <a:blipFill>
            <a:blip r:embed="rId3" cstate="print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r" rtl="1"/>
            <a:r>
              <a:rPr lang="ar-DZ" sz="4400" b="1" dirty="0" smtClean="0">
                <a:solidFill>
                  <a:schemeClr val="tx1"/>
                </a:solidFill>
                <a:latin typeface="Traditional Arabic" pitchFamily="18" charset="-78"/>
                <a:cs typeface="Traditional Arabic" pitchFamily="18" charset="-78"/>
              </a:rPr>
              <a:t>من أبرز أهداف الدراسة نذكر ما </a:t>
            </a:r>
            <a:r>
              <a:rPr lang="ar-DZ" sz="4400" b="1" dirty="0" err="1" smtClean="0">
                <a:solidFill>
                  <a:schemeClr val="tx1"/>
                </a:solidFill>
                <a:latin typeface="Traditional Arabic" pitchFamily="18" charset="-78"/>
                <a:cs typeface="Traditional Arabic" pitchFamily="18" charset="-78"/>
              </a:rPr>
              <a:t>يلي :</a:t>
            </a:r>
            <a:endParaRPr lang="ar-DZ" sz="4400" b="1" dirty="0" smtClean="0">
              <a:solidFill>
                <a:schemeClr val="tx1"/>
              </a:solidFill>
              <a:latin typeface="Traditional Arabic" pitchFamily="18" charset="-78"/>
              <a:cs typeface="Traditional Arabic" pitchFamily="18" charset="-78"/>
            </a:endParaRPr>
          </a:p>
          <a:p>
            <a:pPr algn="r" rtl="1"/>
            <a:r>
              <a:rPr lang="ar-DZ" sz="4400" b="1" dirty="0" smtClean="0">
                <a:solidFill>
                  <a:schemeClr val="tx1"/>
                </a:solidFill>
                <a:latin typeface="Traditional Arabic" pitchFamily="18" charset="-78"/>
                <a:cs typeface="Traditional Arabic" pitchFamily="18" charset="-78"/>
              </a:rPr>
              <a:t>1- التقرب أكثر من الظاهرة ومعرفة أسبابها </a:t>
            </a:r>
            <a:r>
              <a:rPr lang="ar-DZ" sz="4400" b="1" dirty="0" err="1" smtClean="0">
                <a:solidFill>
                  <a:schemeClr val="tx1"/>
                </a:solidFill>
                <a:latin typeface="Traditional Arabic" pitchFamily="18" charset="-78"/>
                <a:cs typeface="Traditional Arabic" pitchFamily="18" charset="-78"/>
              </a:rPr>
              <a:t>ونتائجها .</a:t>
            </a:r>
            <a:endParaRPr lang="ar-DZ" sz="4400" b="1" dirty="0" smtClean="0">
              <a:solidFill>
                <a:schemeClr val="tx1"/>
              </a:solidFill>
              <a:latin typeface="Traditional Arabic" pitchFamily="18" charset="-78"/>
              <a:cs typeface="Traditional Arabic" pitchFamily="18" charset="-78"/>
            </a:endParaRPr>
          </a:p>
          <a:p>
            <a:pPr algn="r" rtl="1"/>
            <a:r>
              <a:rPr lang="ar-DZ" sz="4400" b="1" dirty="0" smtClean="0">
                <a:solidFill>
                  <a:schemeClr val="tx1"/>
                </a:solidFill>
                <a:latin typeface="Traditional Arabic" pitchFamily="18" charset="-78"/>
                <a:cs typeface="Traditional Arabic" pitchFamily="18" charset="-78"/>
              </a:rPr>
              <a:t>2- معرفة تركيبة الشباب البطال ودراسة مخرجات التعليم العالي ومدى موافقته لسوق الشغل.</a:t>
            </a:r>
          </a:p>
          <a:p>
            <a:pPr algn="r" rtl="1"/>
            <a:r>
              <a:rPr lang="ar-DZ" sz="4400" b="1" dirty="0" smtClean="0">
                <a:solidFill>
                  <a:schemeClr val="tx1"/>
                </a:solidFill>
                <a:latin typeface="Traditional Arabic" pitchFamily="18" charset="-78"/>
                <a:cs typeface="Traditional Arabic" pitchFamily="18" charset="-78"/>
              </a:rPr>
              <a:t>3- التعرف على مراحل تشكل الحركات الاحتجاجية وأهم انعكاساتها على المنطقة.</a:t>
            </a:r>
          </a:p>
          <a:p>
            <a:pPr algn="r" rtl="1"/>
            <a:r>
              <a:rPr lang="ar-DZ" sz="4400" b="1" dirty="0" smtClean="0">
                <a:solidFill>
                  <a:schemeClr val="tx1"/>
                </a:solidFill>
                <a:latin typeface="Traditional Arabic" pitchFamily="18" charset="-78"/>
                <a:cs typeface="Traditional Arabic" pitchFamily="18" charset="-78"/>
              </a:rPr>
              <a:t>4- تعتبر من أولى الدراسات التي تتناول هذا الموضوع نظرا لحداثة الظاهرة </a:t>
            </a:r>
            <a:r>
              <a:rPr lang="ar-DZ" sz="4400" b="1" dirty="0" err="1" smtClean="0">
                <a:solidFill>
                  <a:schemeClr val="tx1"/>
                </a:solidFill>
                <a:latin typeface="Traditional Arabic" pitchFamily="18" charset="-78"/>
                <a:cs typeface="Traditional Arabic" pitchFamily="18" charset="-78"/>
              </a:rPr>
              <a:t>وارتباطهابالأوضاع</a:t>
            </a:r>
            <a:r>
              <a:rPr lang="ar-DZ" sz="4400" b="1" dirty="0" smtClean="0">
                <a:solidFill>
                  <a:schemeClr val="tx1"/>
                </a:solidFill>
                <a:latin typeface="Traditional Arabic" pitchFamily="18" charset="-78"/>
                <a:cs typeface="Traditional Arabic" pitchFamily="18" charset="-78"/>
              </a:rPr>
              <a:t> السائدة في العالم </a:t>
            </a:r>
            <a:r>
              <a:rPr lang="ar-DZ" sz="4400" b="1" dirty="0" err="1" smtClean="0">
                <a:solidFill>
                  <a:schemeClr val="tx1"/>
                </a:solidFill>
                <a:latin typeface="Traditional Arabic" pitchFamily="18" charset="-78"/>
                <a:cs typeface="Traditional Arabic" pitchFamily="18" charset="-78"/>
              </a:rPr>
              <a:t>العربي .</a:t>
            </a:r>
            <a:endParaRPr lang="ar-SA" sz="4400" b="1" dirty="0">
              <a:solidFill>
                <a:schemeClr val="tx1"/>
              </a:solidFill>
              <a:latin typeface="Traditional Arabic" pitchFamily="18" charset="-78"/>
              <a:cs typeface="Traditional Arabic" pitchFamily="18" charset="-78"/>
            </a:endParaRPr>
          </a:p>
        </p:txBody>
      </p:sp>
      <p:sp>
        <p:nvSpPr>
          <p:cNvPr id="56" name="Rectangle à coins arrondis 55"/>
          <p:cNvSpPr/>
          <p:nvPr/>
        </p:nvSpPr>
        <p:spPr>
          <a:xfrm>
            <a:off x="6552928" y="17354228"/>
            <a:ext cx="17497944" cy="3384376"/>
          </a:xfrm>
          <a:prstGeom prst="roundRect">
            <a:avLst/>
          </a:prstGeom>
          <a:blipFill>
            <a:blip r:embed="rId3" cstate="print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just" rtl="1"/>
            <a:r>
              <a:rPr lang="ar-DZ" sz="4400" b="1" dirty="0" smtClean="0">
                <a:solidFill>
                  <a:schemeClr val="tx1"/>
                </a:solidFill>
                <a:latin typeface="Traditional Arabic" pitchFamily="18" charset="-78"/>
                <a:cs typeface="Traditional Arabic" pitchFamily="18" charset="-78"/>
              </a:rPr>
              <a:t>تندرج تحت التساؤل الرئيسي ثلاث أسئلة فرعية </a:t>
            </a:r>
            <a:r>
              <a:rPr lang="ar-DZ" sz="4400" b="1" dirty="0" err="1" smtClean="0">
                <a:solidFill>
                  <a:schemeClr val="tx1"/>
                </a:solidFill>
                <a:latin typeface="Traditional Arabic" pitchFamily="18" charset="-78"/>
                <a:cs typeface="Traditional Arabic" pitchFamily="18" charset="-78"/>
              </a:rPr>
              <a:t>هي :</a:t>
            </a:r>
            <a:endParaRPr lang="ar-DZ" sz="4400" b="1" dirty="0" smtClean="0">
              <a:solidFill>
                <a:schemeClr val="tx1"/>
              </a:solidFill>
              <a:latin typeface="Traditional Arabic" pitchFamily="18" charset="-78"/>
              <a:cs typeface="Traditional Arabic" pitchFamily="18" charset="-78"/>
            </a:endParaRPr>
          </a:p>
          <a:p>
            <a:pPr algn="just" rtl="1"/>
            <a:r>
              <a:rPr lang="ar-DZ" sz="4400" b="1" dirty="0" smtClean="0">
                <a:solidFill>
                  <a:schemeClr val="tx1"/>
                </a:solidFill>
                <a:latin typeface="Traditional Arabic" pitchFamily="18" charset="-78"/>
                <a:cs typeface="Traditional Arabic" pitchFamily="18" charset="-78"/>
              </a:rPr>
              <a:t>1- ما هي العوامل </a:t>
            </a:r>
            <a:r>
              <a:rPr lang="ar-DZ" sz="4400" b="1" dirty="0" err="1" smtClean="0">
                <a:solidFill>
                  <a:schemeClr val="tx1"/>
                </a:solidFill>
                <a:latin typeface="Traditional Arabic" pitchFamily="18" charset="-78"/>
                <a:cs typeface="Traditional Arabic" pitchFamily="18" charset="-78"/>
              </a:rPr>
              <a:t>السوسيوثقافية</a:t>
            </a:r>
            <a:r>
              <a:rPr lang="ar-DZ" sz="4400" b="1" dirty="0" smtClean="0">
                <a:solidFill>
                  <a:schemeClr val="tx1"/>
                </a:solidFill>
                <a:latin typeface="Traditional Arabic" pitchFamily="18" charset="-78"/>
                <a:cs typeface="Traditional Arabic" pitchFamily="18" charset="-78"/>
              </a:rPr>
              <a:t> المساهمة في بروز الحركات الاحتجاجية بمدينة </a:t>
            </a:r>
            <a:r>
              <a:rPr lang="ar-DZ" sz="4400" b="1" dirty="0" err="1" smtClean="0">
                <a:solidFill>
                  <a:schemeClr val="tx1"/>
                </a:solidFill>
                <a:latin typeface="Traditional Arabic" pitchFamily="18" charset="-78"/>
                <a:cs typeface="Traditional Arabic" pitchFamily="18" charset="-78"/>
              </a:rPr>
              <a:t>ورقلة؟</a:t>
            </a:r>
            <a:endParaRPr lang="ar-DZ" sz="4400" b="1" dirty="0" smtClean="0">
              <a:solidFill>
                <a:schemeClr val="tx1"/>
              </a:solidFill>
              <a:latin typeface="Traditional Arabic" pitchFamily="18" charset="-78"/>
              <a:cs typeface="Traditional Arabic" pitchFamily="18" charset="-78"/>
            </a:endParaRPr>
          </a:p>
          <a:p>
            <a:pPr algn="just" rtl="1"/>
            <a:r>
              <a:rPr lang="ar-DZ" sz="4400" b="1" dirty="0" smtClean="0">
                <a:solidFill>
                  <a:schemeClr val="tx1"/>
                </a:solidFill>
                <a:latin typeface="Traditional Arabic" pitchFamily="18" charset="-78"/>
                <a:cs typeface="Traditional Arabic" pitchFamily="18" charset="-78"/>
              </a:rPr>
              <a:t>2- ما هي العوامل الاقتصادية المساهمة في بروز الحركات الاحتجاجية بمدينة </a:t>
            </a:r>
            <a:r>
              <a:rPr lang="ar-DZ" sz="4400" b="1" dirty="0" err="1" smtClean="0">
                <a:solidFill>
                  <a:schemeClr val="tx1"/>
                </a:solidFill>
                <a:latin typeface="Traditional Arabic" pitchFamily="18" charset="-78"/>
                <a:cs typeface="Traditional Arabic" pitchFamily="18" charset="-78"/>
              </a:rPr>
              <a:t>ورقلة؟</a:t>
            </a:r>
            <a:endParaRPr lang="ar-DZ" sz="4400" b="1" dirty="0" smtClean="0">
              <a:solidFill>
                <a:schemeClr val="tx1"/>
              </a:solidFill>
              <a:latin typeface="Traditional Arabic" pitchFamily="18" charset="-78"/>
              <a:cs typeface="Traditional Arabic" pitchFamily="18" charset="-78"/>
            </a:endParaRPr>
          </a:p>
          <a:p>
            <a:pPr algn="just" rtl="1"/>
            <a:r>
              <a:rPr lang="ar-DZ" sz="4400" b="1" dirty="0" smtClean="0">
                <a:solidFill>
                  <a:schemeClr val="tx1"/>
                </a:solidFill>
                <a:latin typeface="Traditional Arabic" pitchFamily="18" charset="-78"/>
                <a:cs typeface="Traditional Arabic" pitchFamily="18" charset="-78"/>
              </a:rPr>
              <a:t>3- ما هي انعكاسات هذه الحركات على المجتمع المحلي؟</a:t>
            </a:r>
            <a:endParaRPr lang="ar-SA" sz="4400" b="1" dirty="0">
              <a:solidFill>
                <a:schemeClr val="tx1"/>
              </a:solidFill>
              <a:latin typeface="Traditional Arabic" pitchFamily="18" charset="-78"/>
              <a:cs typeface="Traditional Arabic" pitchFamily="18" charset="-78"/>
            </a:endParaRPr>
          </a:p>
        </p:txBody>
      </p:sp>
      <p:sp>
        <p:nvSpPr>
          <p:cNvPr id="57" name="Rectangle à coins arrondis 56"/>
          <p:cNvSpPr/>
          <p:nvPr/>
        </p:nvSpPr>
        <p:spPr>
          <a:xfrm>
            <a:off x="6624936" y="8641260"/>
            <a:ext cx="21818424" cy="7344816"/>
          </a:xfrm>
          <a:prstGeom prst="roundRect">
            <a:avLst/>
          </a:prstGeom>
          <a:blipFill>
            <a:blip r:embed="rId3" cstate="print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just" rtl="1"/>
            <a:r>
              <a:rPr lang="ar-DZ" sz="4400" b="1" dirty="0" smtClean="0">
                <a:solidFill>
                  <a:schemeClr val="tx1"/>
                </a:solidFill>
                <a:latin typeface="Traditional Arabic" pitchFamily="18" charset="-78"/>
                <a:cs typeface="Traditional Arabic" pitchFamily="18" charset="-78"/>
              </a:rPr>
              <a:t>    شهدت الجزائر منذ 1980 العديد من الحركات الاجتماعية الشعبية والتي أصبحت السمة البارزة في المجتمع الجزائري، فمن أحداث أكتوبر 1988 إلى </a:t>
            </a:r>
            <a:r>
              <a:rPr lang="fr-FR" sz="4400" b="1" dirty="0" smtClean="0">
                <a:solidFill>
                  <a:schemeClr val="tx1"/>
                </a:solidFill>
                <a:latin typeface="Traditional Arabic" pitchFamily="18" charset="-78"/>
                <a:cs typeface="Traditional Arabic" pitchFamily="18" charset="-78"/>
              </a:rPr>
              <a:t> </a:t>
            </a:r>
            <a:r>
              <a:rPr lang="ar-DZ" sz="4400" b="1" dirty="0" smtClean="0">
                <a:solidFill>
                  <a:schemeClr val="tx1"/>
                </a:solidFill>
                <a:latin typeface="Traditional Arabic" pitchFamily="18" charset="-78"/>
                <a:cs typeface="Traditional Arabic" pitchFamily="18" charset="-78"/>
              </a:rPr>
              <a:t>أحداث منطقة القبائل سنة 2001 و انتقالا إلى </a:t>
            </a:r>
            <a:r>
              <a:rPr lang="ar-DZ" sz="4400" b="1" dirty="0" err="1" smtClean="0">
                <a:solidFill>
                  <a:schemeClr val="tx1"/>
                </a:solidFill>
                <a:latin typeface="Traditional Arabic" pitchFamily="18" charset="-78"/>
                <a:cs typeface="Traditional Arabic" pitchFamily="18" charset="-78"/>
              </a:rPr>
              <a:t>الإحتجاجات</a:t>
            </a:r>
            <a:r>
              <a:rPr lang="ar-DZ" sz="4400" b="1" dirty="0" smtClean="0">
                <a:solidFill>
                  <a:schemeClr val="tx1"/>
                </a:solidFill>
                <a:latin typeface="Traditional Arabic" pitchFamily="18" charset="-78"/>
                <a:cs typeface="Traditional Arabic" pitchFamily="18" charset="-78"/>
              </a:rPr>
              <a:t> سنة 2011 على زيادة أسعار بعض المواد </a:t>
            </a:r>
            <a:r>
              <a:rPr lang="ar-DZ" sz="4400" b="1" dirty="0" err="1" smtClean="0">
                <a:solidFill>
                  <a:schemeClr val="tx1"/>
                </a:solidFill>
                <a:latin typeface="Traditional Arabic" pitchFamily="18" charset="-78"/>
                <a:cs typeface="Traditional Arabic" pitchFamily="18" charset="-78"/>
              </a:rPr>
              <a:t>الإستهلاكية</a:t>
            </a:r>
            <a:r>
              <a:rPr lang="ar-DZ" sz="4400" b="1" dirty="0" smtClean="0">
                <a:solidFill>
                  <a:schemeClr val="tx1"/>
                </a:solidFill>
                <a:latin typeface="Traditional Arabic" pitchFamily="18" charset="-78"/>
                <a:cs typeface="Traditional Arabic" pitchFamily="18" charset="-78"/>
              </a:rPr>
              <a:t> </a:t>
            </a:r>
            <a:r>
              <a:rPr lang="ar-DZ" sz="4400" b="1" dirty="0" err="1" smtClean="0">
                <a:solidFill>
                  <a:schemeClr val="tx1"/>
                </a:solidFill>
                <a:latin typeface="Traditional Arabic" pitchFamily="18" charset="-78"/>
                <a:cs typeface="Traditional Arabic" pitchFamily="18" charset="-78"/>
              </a:rPr>
              <a:t>.</a:t>
            </a:r>
            <a:endParaRPr lang="ar-DZ" sz="4400" b="1" dirty="0" smtClean="0">
              <a:solidFill>
                <a:schemeClr val="tx1"/>
              </a:solidFill>
              <a:latin typeface="Traditional Arabic" pitchFamily="18" charset="-78"/>
              <a:cs typeface="Traditional Arabic" pitchFamily="18" charset="-78"/>
            </a:endParaRPr>
          </a:p>
          <a:p>
            <a:pPr algn="just" rtl="1"/>
            <a:r>
              <a:rPr lang="ar-DZ" sz="4400" b="1" dirty="0" smtClean="0">
                <a:solidFill>
                  <a:schemeClr val="tx1"/>
                </a:solidFill>
                <a:latin typeface="Traditional Arabic" pitchFamily="18" charset="-78"/>
                <a:cs typeface="Traditional Arabic" pitchFamily="18" charset="-78"/>
              </a:rPr>
              <a:t>كما عرف الجنوب الجزائري أيضا في الآونة الأخيرة العديد من الحركات الاحتجاجية التي قادها الشباب البطال </a:t>
            </a:r>
            <a:r>
              <a:rPr lang="ar-DZ" sz="4400" b="1" dirty="0" err="1" smtClean="0">
                <a:solidFill>
                  <a:schemeClr val="tx1"/>
                </a:solidFill>
                <a:latin typeface="Traditional Arabic" pitchFamily="18" charset="-78"/>
                <a:cs typeface="Traditional Arabic" pitchFamily="18" charset="-78"/>
              </a:rPr>
              <a:t>بالمنطقة </a:t>
            </a:r>
            <a:r>
              <a:rPr lang="ar-DZ" sz="4400" b="1" dirty="0" smtClean="0">
                <a:solidFill>
                  <a:schemeClr val="tx1"/>
                </a:solidFill>
                <a:latin typeface="Traditional Arabic" pitchFamily="18" charset="-78"/>
                <a:cs typeface="Traditional Arabic" pitchFamily="18" charset="-78"/>
              </a:rPr>
              <a:t>، وقد تنوعت مظاهر هذه الاحتجاجات من مسيرات سلمية إلى قطع للطرقات وشل لحركة المرور في العديد من المحاور </a:t>
            </a:r>
            <a:r>
              <a:rPr lang="ar-DZ" sz="4400" b="1" dirty="0" err="1" smtClean="0">
                <a:solidFill>
                  <a:schemeClr val="tx1"/>
                </a:solidFill>
                <a:latin typeface="Traditional Arabic" pitchFamily="18" charset="-78"/>
                <a:cs typeface="Traditional Arabic" pitchFamily="18" charset="-78"/>
              </a:rPr>
              <a:t>الرئيسية </a:t>
            </a:r>
            <a:r>
              <a:rPr lang="ar-DZ" sz="4400" b="1" dirty="0" smtClean="0">
                <a:solidFill>
                  <a:schemeClr val="tx1"/>
                </a:solidFill>
                <a:latin typeface="Traditional Arabic" pitchFamily="18" charset="-78"/>
                <a:cs typeface="Traditional Arabic" pitchFamily="18" charset="-78"/>
              </a:rPr>
              <a:t>،والتهديد بالانتحار </a:t>
            </a:r>
            <a:r>
              <a:rPr lang="ar-DZ" sz="4400" b="1" dirty="0" err="1" smtClean="0">
                <a:solidFill>
                  <a:schemeClr val="tx1"/>
                </a:solidFill>
                <a:latin typeface="Traditional Arabic" pitchFamily="18" charset="-78"/>
                <a:cs typeface="Traditional Arabic" pitchFamily="18" charset="-78"/>
              </a:rPr>
              <a:t>الجماعي </a:t>
            </a:r>
            <a:r>
              <a:rPr lang="ar-DZ" sz="4400" b="1" dirty="0" smtClean="0">
                <a:solidFill>
                  <a:schemeClr val="tx1"/>
                </a:solidFill>
                <a:latin typeface="Traditional Arabic" pitchFamily="18" charset="-78"/>
                <a:cs typeface="Traditional Arabic" pitchFamily="18" charset="-78"/>
              </a:rPr>
              <a:t>، و </a:t>
            </a:r>
            <a:r>
              <a:rPr lang="ar-DZ" sz="4400" b="1" dirty="0" err="1" smtClean="0">
                <a:solidFill>
                  <a:schemeClr val="tx1"/>
                </a:solidFill>
                <a:latin typeface="Traditional Arabic" pitchFamily="18" charset="-78"/>
                <a:cs typeface="Traditional Arabic" pitchFamily="18" charset="-78"/>
              </a:rPr>
              <a:t>الأسوء</a:t>
            </a:r>
            <a:r>
              <a:rPr lang="ar-DZ" sz="4400" b="1" dirty="0" smtClean="0">
                <a:solidFill>
                  <a:schemeClr val="tx1"/>
                </a:solidFill>
                <a:latin typeface="Traditional Arabic" pitchFamily="18" charset="-78"/>
                <a:cs typeface="Traditional Arabic" pitchFamily="18" charset="-78"/>
              </a:rPr>
              <a:t> من هذا كله الاستيلاء على شاحنات نقل الوقود والتهديد </a:t>
            </a:r>
            <a:r>
              <a:rPr lang="ar-DZ" sz="4400" b="1" dirty="0" err="1" smtClean="0">
                <a:solidFill>
                  <a:schemeClr val="tx1"/>
                </a:solidFill>
                <a:latin typeface="Traditional Arabic" pitchFamily="18" charset="-78"/>
                <a:cs typeface="Traditional Arabic" pitchFamily="18" charset="-78"/>
              </a:rPr>
              <a:t>بتفجيرها  </a:t>
            </a:r>
            <a:r>
              <a:rPr lang="ar-DZ" sz="4400" b="1" dirty="0" smtClean="0">
                <a:solidFill>
                  <a:schemeClr val="tx1"/>
                </a:solidFill>
                <a:latin typeface="Traditional Arabic" pitchFamily="18" charset="-78"/>
                <a:cs typeface="Traditional Arabic" pitchFamily="18" charset="-78"/>
              </a:rPr>
              <a:t>، مما أدى إلى تعطيل العديد من المصالح الاقتصادية والاجتماعية بالمجتمع المحلي.</a:t>
            </a:r>
          </a:p>
          <a:p>
            <a:pPr algn="just" rtl="1"/>
            <a:r>
              <a:rPr lang="ar-DZ" sz="4400" b="1" dirty="0" smtClean="0">
                <a:solidFill>
                  <a:schemeClr val="tx1"/>
                </a:solidFill>
                <a:latin typeface="Traditional Arabic" pitchFamily="18" charset="-78"/>
                <a:cs typeface="Traditional Arabic" pitchFamily="18" charset="-78"/>
              </a:rPr>
              <a:t>    وأمام هذه التطورات في الوقت </a:t>
            </a:r>
            <a:r>
              <a:rPr lang="ar-DZ" sz="4400" b="1" dirty="0" err="1" smtClean="0">
                <a:solidFill>
                  <a:schemeClr val="tx1"/>
                </a:solidFill>
                <a:latin typeface="Traditional Arabic" pitchFamily="18" charset="-78"/>
                <a:cs typeface="Traditional Arabic" pitchFamily="18" charset="-78"/>
              </a:rPr>
              <a:t>الراهن </a:t>
            </a:r>
            <a:r>
              <a:rPr lang="ar-DZ" sz="4400" b="1" dirty="0" smtClean="0">
                <a:solidFill>
                  <a:schemeClr val="tx1"/>
                </a:solidFill>
                <a:latin typeface="Traditional Arabic" pitchFamily="18" charset="-78"/>
                <a:cs typeface="Traditional Arabic" pitchFamily="18" charset="-78"/>
              </a:rPr>
              <a:t>، سنحاول تسليط الضوء على هذه الظاهرة المتمثلة في موضوع البطالة والحركات الاحتجاجية بمدينة </a:t>
            </a:r>
            <a:r>
              <a:rPr lang="ar-DZ" sz="4400" b="1" dirty="0" err="1" smtClean="0">
                <a:solidFill>
                  <a:schemeClr val="tx1"/>
                </a:solidFill>
                <a:latin typeface="Traditional Arabic" pitchFamily="18" charset="-78"/>
                <a:cs typeface="Traditional Arabic" pitchFamily="18" charset="-78"/>
              </a:rPr>
              <a:t>ورقلة</a:t>
            </a:r>
            <a:r>
              <a:rPr lang="ar-DZ" sz="4400" b="1" dirty="0" smtClean="0">
                <a:solidFill>
                  <a:schemeClr val="tx1"/>
                </a:solidFill>
                <a:latin typeface="Traditional Arabic" pitchFamily="18" charset="-78"/>
                <a:cs typeface="Traditional Arabic" pitchFamily="18" charset="-78"/>
              </a:rPr>
              <a:t> باعتبارها منطقة بترولية ذات كثافة سكانية معتبرة تشهد بصورة دورية العديد من حركات احتجاج الشباب البطال.</a:t>
            </a:r>
          </a:p>
          <a:p>
            <a:pPr algn="just" rtl="1"/>
            <a:r>
              <a:rPr lang="ar-DZ" sz="4400" b="1" dirty="0" smtClean="0">
                <a:solidFill>
                  <a:schemeClr val="tx1"/>
                </a:solidFill>
                <a:latin typeface="Traditional Arabic" pitchFamily="18" charset="-78"/>
                <a:cs typeface="Traditional Arabic" pitchFamily="18" charset="-78"/>
              </a:rPr>
              <a:t>فما هي أسباب الحركات الاحتجاجية بمدينة </a:t>
            </a:r>
            <a:r>
              <a:rPr lang="ar-DZ" sz="4400" b="1" dirty="0" err="1" smtClean="0">
                <a:solidFill>
                  <a:schemeClr val="tx1"/>
                </a:solidFill>
                <a:latin typeface="Traditional Arabic" pitchFamily="18" charset="-78"/>
                <a:cs typeface="Traditional Arabic" pitchFamily="18" charset="-78"/>
              </a:rPr>
              <a:t>ورقلة؟.</a:t>
            </a:r>
            <a:endParaRPr lang="ar-DZ" sz="4400" b="1" dirty="0" smtClean="0">
              <a:solidFill>
                <a:schemeClr val="tx1"/>
              </a:solidFill>
              <a:latin typeface="Traditional Arabic" pitchFamily="18" charset="-78"/>
              <a:cs typeface="Traditional Arabic" pitchFamily="18" charset="-78"/>
            </a:endParaRPr>
          </a:p>
          <a:p>
            <a:pPr algn="ctr"/>
            <a:endParaRPr lang="ar-SA" sz="4400" dirty="0">
              <a:solidFill>
                <a:schemeClr val="tx1"/>
              </a:solidFill>
              <a:latin typeface="Traditional Arabic" pitchFamily="18" charset="-78"/>
              <a:cs typeface="Traditional Arabic" pitchFamily="18" charset="-78"/>
            </a:endParaRPr>
          </a:p>
        </p:txBody>
      </p:sp>
      <p:sp>
        <p:nvSpPr>
          <p:cNvPr id="33" name="Rectangle à coins arrondis 32"/>
          <p:cNvSpPr/>
          <p:nvPr/>
        </p:nvSpPr>
        <p:spPr>
          <a:xfrm>
            <a:off x="16706056" y="3816724"/>
            <a:ext cx="11529864" cy="2880320"/>
          </a:xfrm>
          <a:prstGeom prst="roundRect">
            <a:avLst/>
          </a:prstGeom>
          <a:blipFill>
            <a:blip r:embed="rId10" cstate="print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r" rtl="1"/>
            <a:r>
              <a:rPr lang="fr-FR" sz="4400" b="1" dirty="0" smtClean="0">
                <a:solidFill>
                  <a:schemeClr val="tx1"/>
                </a:solidFill>
                <a:latin typeface="Traditional Arabic" pitchFamily="18" charset="-78"/>
                <a:cs typeface="Traditional Arabic" pitchFamily="18" charset="-78"/>
              </a:rPr>
              <a:t> </a:t>
            </a:r>
            <a:r>
              <a:rPr lang="ar-DZ" sz="4400" b="1" dirty="0" smtClean="0">
                <a:solidFill>
                  <a:schemeClr val="tx1"/>
                </a:solidFill>
                <a:latin typeface="Traditional Arabic" pitchFamily="18" charset="-78"/>
                <a:cs typeface="Traditional Arabic" pitchFamily="18" charset="-78"/>
              </a:rPr>
              <a:t>من إعداد الطالب:محمد الأمين </a:t>
            </a:r>
            <a:r>
              <a:rPr lang="ar-DZ" sz="4400" b="1" dirty="0" err="1" smtClean="0">
                <a:solidFill>
                  <a:schemeClr val="tx1"/>
                </a:solidFill>
                <a:latin typeface="Traditional Arabic" pitchFamily="18" charset="-78"/>
                <a:cs typeface="Traditional Arabic" pitchFamily="18" charset="-78"/>
              </a:rPr>
              <a:t>تلحاس</a:t>
            </a:r>
            <a:endParaRPr lang="ar-DZ" sz="4400" b="1" dirty="0" smtClean="0">
              <a:solidFill>
                <a:schemeClr val="tx1"/>
              </a:solidFill>
              <a:latin typeface="Traditional Arabic" pitchFamily="18" charset="-78"/>
              <a:cs typeface="Traditional Arabic" pitchFamily="18" charset="-78"/>
            </a:endParaRPr>
          </a:p>
          <a:p>
            <a:pPr algn="r"/>
            <a:r>
              <a:rPr lang="ar-DZ" sz="4400" b="1" dirty="0" smtClean="0">
                <a:solidFill>
                  <a:schemeClr val="tx1"/>
                </a:solidFill>
                <a:latin typeface="Traditional Arabic" pitchFamily="18" charset="-78"/>
                <a:cs typeface="Traditional Arabic" pitchFamily="18" charset="-78"/>
              </a:rPr>
              <a:t>المستوى: الثانية </a:t>
            </a:r>
            <a:r>
              <a:rPr lang="ar-DZ" sz="4400" b="1" dirty="0" err="1" smtClean="0">
                <a:solidFill>
                  <a:schemeClr val="tx1"/>
                </a:solidFill>
                <a:latin typeface="Traditional Arabic" pitchFamily="18" charset="-78"/>
                <a:cs typeface="Traditional Arabic" pitchFamily="18" charset="-78"/>
              </a:rPr>
              <a:t>ماستر</a:t>
            </a:r>
            <a:endParaRPr lang="ar-DZ" sz="4400" b="1" dirty="0" smtClean="0">
              <a:solidFill>
                <a:schemeClr val="tx1"/>
              </a:solidFill>
              <a:latin typeface="Traditional Arabic" pitchFamily="18" charset="-78"/>
              <a:cs typeface="Traditional Arabic" pitchFamily="18" charset="-78"/>
            </a:endParaRPr>
          </a:p>
          <a:p>
            <a:pPr algn="r" rtl="1"/>
            <a:r>
              <a:rPr lang="ar-DZ" sz="4400" b="1" dirty="0" smtClean="0">
                <a:solidFill>
                  <a:schemeClr val="tx1"/>
                </a:solidFill>
                <a:latin typeface="Traditional Arabic" pitchFamily="18" charset="-78"/>
                <a:cs typeface="Traditional Arabic" pitchFamily="18" charset="-78"/>
              </a:rPr>
              <a:t>التخصص: علم اجتماع عمل وتنظيم </a:t>
            </a:r>
            <a:r>
              <a:rPr lang="en-US" sz="4400" b="1" dirty="0" smtClean="0">
                <a:solidFill>
                  <a:schemeClr val="tx1"/>
                </a:solidFill>
                <a:latin typeface="Traditional Arabic" pitchFamily="18" charset="-78"/>
                <a:cs typeface="Traditional Arabic" pitchFamily="18" charset="-78"/>
              </a:rPr>
              <a:t>L </a:t>
            </a:r>
            <a:r>
              <a:rPr lang="fr-FR" sz="4400" b="1" dirty="0" smtClean="0">
                <a:solidFill>
                  <a:schemeClr val="tx1"/>
                </a:solidFill>
                <a:latin typeface="Traditional Arabic" pitchFamily="18" charset="-78"/>
                <a:cs typeface="Traditional Arabic" pitchFamily="18" charset="-78"/>
              </a:rPr>
              <a:t>M D</a:t>
            </a:r>
            <a:endParaRPr lang="ar-DZ" sz="4400" b="1" dirty="0" smtClean="0">
              <a:solidFill>
                <a:schemeClr val="tx1"/>
              </a:solidFill>
              <a:latin typeface="Traditional Arabic" pitchFamily="18" charset="-78"/>
              <a:cs typeface="Traditional Arabic" pitchFamily="18" charset="-78"/>
            </a:endParaRPr>
          </a:p>
          <a:p>
            <a:pPr algn="r"/>
            <a:r>
              <a:rPr lang="fr-FR" sz="4400" dirty="0" smtClean="0">
                <a:solidFill>
                  <a:schemeClr val="tx1"/>
                </a:solidFill>
                <a:latin typeface="Traditional Arabic" pitchFamily="18" charset="-78"/>
                <a:cs typeface="Traditional Arabic" pitchFamily="18" charset="-78"/>
              </a:rPr>
              <a:t>MINOU198@HOTMAIL.FR</a:t>
            </a:r>
            <a:r>
              <a:rPr lang="ar-DZ" sz="4400" b="1" dirty="0" smtClean="0">
                <a:solidFill>
                  <a:schemeClr val="tx1"/>
                </a:solidFill>
                <a:latin typeface="Traditional Arabic" pitchFamily="18" charset="-78"/>
                <a:cs typeface="Traditional Arabic" pitchFamily="18" charset="-78"/>
              </a:rPr>
              <a:t> عنوان </a:t>
            </a:r>
            <a:r>
              <a:rPr lang="ar-DZ" sz="4400" b="1" dirty="0" err="1" smtClean="0">
                <a:solidFill>
                  <a:schemeClr val="tx1"/>
                </a:solidFill>
                <a:latin typeface="Traditional Arabic" pitchFamily="18" charset="-78"/>
                <a:cs typeface="Traditional Arabic" pitchFamily="18" charset="-78"/>
              </a:rPr>
              <a:t>الإيميل:</a:t>
            </a:r>
            <a:r>
              <a:rPr lang="ar-DZ" sz="4400" b="1" dirty="0" smtClean="0">
                <a:solidFill>
                  <a:schemeClr val="tx1"/>
                </a:solidFill>
                <a:latin typeface="Traditional Arabic" pitchFamily="18" charset="-78"/>
                <a:cs typeface="Traditional Arabic" pitchFamily="18" charset="-78"/>
              </a:rPr>
              <a:t> </a:t>
            </a:r>
            <a:r>
              <a:rPr lang="fr-FR" sz="4400" b="1" dirty="0" smtClean="0">
                <a:solidFill>
                  <a:schemeClr val="tx1"/>
                </a:solidFill>
                <a:latin typeface="Traditional Arabic" pitchFamily="18" charset="-78"/>
                <a:cs typeface="Traditional Arabic" pitchFamily="18" charset="-78"/>
              </a:rPr>
              <a:t> </a:t>
            </a:r>
            <a:endParaRPr lang="ar-SA" sz="4400" dirty="0">
              <a:solidFill>
                <a:schemeClr val="tx1"/>
              </a:solidFill>
              <a:latin typeface="Traditional Arabic" pitchFamily="18" charset="-78"/>
              <a:cs typeface="Traditional Arabic" pitchFamily="18" charset="-78"/>
            </a:endParaRPr>
          </a:p>
        </p:txBody>
      </p:sp>
      <p:sp>
        <p:nvSpPr>
          <p:cNvPr id="34" name="Rectangle à coins arrondis 33"/>
          <p:cNvSpPr/>
          <p:nvPr/>
        </p:nvSpPr>
        <p:spPr>
          <a:xfrm>
            <a:off x="504256" y="3888732"/>
            <a:ext cx="10585176" cy="2808312"/>
          </a:xfrm>
          <a:prstGeom prst="roundRect">
            <a:avLst/>
          </a:prstGeom>
          <a:blipFill>
            <a:blip r:embed="rId10" cstate="print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r"/>
            <a:r>
              <a:rPr lang="ar-DZ" sz="4800" b="1" dirty="0" smtClean="0">
                <a:solidFill>
                  <a:schemeClr val="tx1"/>
                </a:solidFill>
                <a:latin typeface="Traditional Arabic" pitchFamily="18" charset="-78"/>
                <a:cs typeface="Traditional Arabic" pitchFamily="18" charset="-78"/>
              </a:rPr>
              <a:t>تحت إشراف </a:t>
            </a:r>
            <a:r>
              <a:rPr lang="ar-DZ" sz="4800" b="1" dirty="0" err="1" smtClean="0">
                <a:solidFill>
                  <a:schemeClr val="tx1"/>
                </a:solidFill>
                <a:latin typeface="Traditional Arabic" pitchFamily="18" charset="-78"/>
                <a:cs typeface="Traditional Arabic" pitchFamily="18" charset="-78"/>
              </a:rPr>
              <a:t>الأستاذة:</a:t>
            </a:r>
            <a:endParaRPr lang="ar-DZ" sz="4400" b="1" dirty="0" smtClean="0">
              <a:solidFill>
                <a:schemeClr val="tx1"/>
              </a:solidFill>
              <a:latin typeface="Traditional Arabic" pitchFamily="18" charset="-78"/>
              <a:cs typeface="Traditional Arabic" pitchFamily="18" charset="-78"/>
            </a:endParaRPr>
          </a:p>
          <a:p>
            <a:pPr algn="r"/>
            <a:r>
              <a:rPr lang="ar-DZ" sz="4400" b="1" dirty="0" err="1" smtClean="0">
                <a:solidFill>
                  <a:schemeClr val="tx1"/>
                </a:solidFill>
                <a:latin typeface="Traditional Arabic" pitchFamily="18" charset="-78"/>
                <a:cs typeface="Traditional Arabic" pitchFamily="18" charset="-78"/>
              </a:rPr>
              <a:t>بوساحة</a:t>
            </a:r>
            <a:r>
              <a:rPr lang="ar-DZ" sz="4400" b="1" dirty="0" smtClean="0">
                <a:solidFill>
                  <a:schemeClr val="tx1"/>
                </a:solidFill>
                <a:latin typeface="Traditional Arabic" pitchFamily="18" charset="-78"/>
                <a:cs typeface="Traditional Arabic" pitchFamily="18" charset="-78"/>
              </a:rPr>
              <a:t> نجاة </a:t>
            </a:r>
            <a:endParaRPr lang="ar-SA" sz="4400" b="1" dirty="0">
              <a:solidFill>
                <a:schemeClr val="tx1"/>
              </a:solidFill>
              <a:latin typeface="Traditional Arabic" pitchFamily="18" charset="-78"/>
              <a:cs typeface="Traditional Arabic" pitchFamily="18" charset="-78"/>
            </a:endParaRPr>
          </a:p>
        </p:txBody>
      </p:sp>
      <p:pic>
        <p:nvPicPr>
          <p:cNvPr id="3" name="صورة 14"/>
          <p:cNvPicPr>
            <a:picLocks noChangeAspect="1" noChangeArrowheads="1"/>
          </p:cNvPicPr>
          <p:nvPr/>
        </p:nvPicPr>
        <p:blipFill>
          <a:blip r:embed="rId11" cstate="print"/>
          <a:srcRect t="26418" r="84167"/>
          <a:stretch>
            <a:fillRect/>
          </a:stretch>
        </p:blipFill>
        <p:spPr bwMode="auto">
          <a:xfrm>
            <a:off x="11305456" y="3672708"/>
            <a:ext cx="5184576" cy="33123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3" name="Ellipse 42"/>
          <p:cNvSpPr/>
          <p:nvPr/>
        </p:nvSpPr>
        <p:spPr>
          <a:xfrm>
            <a:off x="24051072" y="36940404"/>
            <a:ext cx="4752528" cy="1224136"/>
          </a:xfrm>
          <a:prstGeom prst="ellipse">
            <a:avLst/>
          </a:prstGeom>
          <a:solidFill>
            <a:srgbClr val="EF99E5"/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DZ" sz="6600" b="1" dirty="0" smtClean="0">
                <a:solidFill>
                  <a:schemeClr val="tx1"/>
                </a:solidFill>
                <a:latin typeface="Arabic Typesetting" pitchFamily="66" charset="-78"/>
                <a:cs typeface="Arabic Typesetting" pitchFamily="66" charset="-78"/>
              </a:rPr>
              <a:t>عينة  الدراسة</a:t>
            </a:r>
            <a:endParaRPr lang="ar-SA" sz="6600" b="1" dirty="0">
              <a:solidFill>
                <a:schemeClr val="tx1"/>
              </a:solidFill>
              <a:latin typeface="Arabic Typesetting" pitchFamily="66" charset="-78"/>
              <a:cs typeface="Arabic Typesetting" pitchFamily="66" charset="-78"/>
            </a:endParaRPr>
          </a:p>
        </p:txBody>
      </p:sp>
      <p:sp>
        <p:nvSpPr>
          <p:cNvPr id="44" name="Ellipse 43"/>
          <p:cNvSpPr/>
          <p:nvPr/>
        </p:nvSpPr>
        <p:spPr>
          <a:xfrm>
            <a:off x="14977864" y="31539804"/>
            <a:ext cx="4752528" cy="1224136"/>
          </a:xfrm>
          <a:prstGeom prst="ellipse">
            <a:avLst/>
          </a:prstGeom>
          <a:solidFill>
            <a:srgbClr val="FF6161"/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DZ" sz="6600" b="1" dirty="0" smtClean="0">
                <a:solidFill>
                  <a:schemeClr val="tx1"/>
                </a:solidFill>
                <a:latin typeface="Arabic Typesetting" pitchFamily="66" charset="-78"/>
                <a:cs typeface="Arabic Typesetting" pitchFamily="66" charset="-78"/>
              </a:rPr>
              <a:t>أدوات البحث</a:t>
            </a:r>
            <a:endParaRPr lang="ar-SA" sz="6600" b="1" dirty="0">
              <a:solidFill>
                <a:schemeClr val="tx1"/>
              </a:solidFill>
              <a:latin typeface="Arabic Typesetting" pitchFamily="66" charset="-78"/>
              <a:cs typeface="Arabic Typesetting" pitchFamily="66" charset="-78"/>
            </a:endParaRPr>
          </a:p>
        </p:txBody>
      </p:sp>
      <p:cxnSp>
        <p:nvCxnSpPr>
          <p:cNvPr id="45" name="Connecteur droit 44"/>
          <p:cNvCxnSpPr/>
          <p:nvPr/>
        </p:nvCxnSpPr>
        <p:spPr>
          <a:xfrm flipH="1">
            <a:off x="1800400" y="32187876"/>
            <a:ext cx="12961440" cy="0"/>
          </a:xfrm>
          <a:prstGeom prst="line">
            <a:avLst/>
          </a:prstGeom>
          <a:ln w="222250" cmpd="sng">
            <a:solidFill>
              <a:srgbClr val="C00000"/>
            </a:solidFill>
            <a:headEnd w="lg" len="lg"/>
            <a:tailEnd w="lg" len="lg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47" name="Connecteur droit 46"/>
          <p:cNvCxnSpPr/>
          <p:nvPr/>
        </p:nvCxnSpPr>
        <p:spPr>
          <a:xfrm flipH="1">
            <a:off x="11593488" y="37588476"/>
            <a:ext cx="12313368" cy="0"/>
          </a:xfrm>
          <a:prstGeom prst="line">
            <a:avLst/>
          </a:prstGeom>
          <a:ln w="222250" cmpd="sng">
            <a:solidFill>
              <a:srgbClr val="C00000"/>
            </a:solidFill>
            <a:headEnd w="lg" len="lg"/>
            <a:tailEnd w="lg" len="lg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48" name="Rectangle à coins arrondis 47"/>
          <p:cNvSpPr/>
          <p:nvPr/>
        </p:nvSpPr>
        <p:spPr>
          <a:xfrm>
            <a:off x="1080320" y="32835948"/>
            <a:ext cx="17786176" cy="4320480"/>
          </a:xfrm>
          <a:prstGeom prst="roundRect">
            <a:avLst/>
          </a:prstGeom>
          <a:blipFill>
            <a:blip r:embed="rId3" cstate="print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just" rtl="1"/>
            <a:r>
              <a:rPr lang="ar-DZ" sz="4400" b="1" dirty="0" smtClean="0">
                <a:solidFill>
                  <a:schemeClr val="tx1"/>
                </a:solidFill>
                <a:latin typeface="Traditional Arabic" pitchFamily="18" charset="-78"/>
                <a:cs typeface="Traditional Arabic" pitchFamily="18" charset="-78"/>
              </a:rPr>
              <a:t>استخدمت في الدراسة الأدوات </a:t>
            </a:r>
            <a:r>
              <a:rPr lang="ar-DZ" sz="4400" b="1" dirty="0" err="1" smtClean="0">
                <a:solidFill>
                  <a:schemeClr val="tx1"/>
                </a:solidFill>
                <a:latin typeface="Traditional Arabic" pitchFamily="18" charset="-78"/>
                <a:cs typeface="Traditional Arabic" pitchFamily="18" charset="-78"/>
              </a:rPr>
              <a:t>التالية :</a:t>
            </a:r>
            <a:endParaRPr lang="ar-DZ" sz="4400" b="1" dirty="0" smtClean="0">
              <a:solidFill>
                <a:schemeClr val="tx1"/>
              </a:solidFill>
              <a:latin typeface="Traditional Arabic" pitchFamily="18" charset="-78"/>
              <a:cs typeface="Traditional Arabic" pitchFamily="18" charset="-78"/>
            </a:endParaRPr>
          </a:p>
          <a:p>
            <a:pPr algn="just" rtl="1">
              <a:buFontTx/>
              <a:buChar char="-"/>
            </a:pPr>
            <a:r>
              <a:rPr lang="ar-DZ" sz="4400" b="1" dirty="0" smtClean="0">
                <a:solidFill>
                  <a:schemeClr val="tx1"/>
                </a:solidFill>
                <a:latin typeface="Traditional Arabic" pitchFamily="18" charset="-78"/>
                <a:cs typeface="Traditional Arabic" pitchFamily="18" charset="-78"/>
              </a:rPr>
              <a:t>الملاحظة </a:t>
            </a:r>
            <a:r>
              <a:rPr lang="ar-DZ" sz="4400" b="1" dirty="0" err="1" smtClean="0">
                <a:solidFill>
                  <a:schemeClr val="tx1"/>
                </a:solidFill>
                <a:latin typeface="Traditional Arabic" pitchFamily="18" charset="-78"/>
                <a:cs typeface="Traditional Arabic" pitchFamily="18" charset="-78"/>
              </a:rPr>
              <a:t>بالمشاركة </a:t>
            </a:r>
            <a:r>
              <a:rPr lang="ar-DZ" sz="4400" b="1" dirty="0" smtClean="0">
                <a:solidFill>
                  <a:schemeClr val="tx1"/>
                </a:solidFill>
                <a:latin typeface="Traditional Arabic" pitchFamily="18" charset="-78"/>
                <a:cs typeface="Traditional Arabic" pitchFamily="18" charset="-78"/>
              </a:rPr>
              <a:t>: و تتضمن مشاركة الباحث الفعلية في حياة الأفراد الذين هم موضع الدراسة.</a:t>
            </a:r>
          </a:p>
          <a:p>
            <a:pPr algn="just" rtl="1">
              <a:buFontTx/>
              <a:buChar char="-"/>
            </a:pPr>
            <a:r>
              <a:rPr lang="ar-DZ" sz="4400" b="1" dirty="0" err="1" smtClean="0">
                <a:solidFill>
                  <a:schemeClr val="tx1"/>
                </a:solidFill>
                <a:latin typeface="Traditional Arabic" pitchFamily="18" charset="-78"/>
                <a:cs typeface="Traditional Arabic" pitchFamily="18" charset="-78"/>
              </a:rPr>
              <a:t>المقابلة </a:t>
            </a:r>
            <a:r>
              <a:rPr lang="ar-DZ" sz="4400" b="1" dirty="0" smtClean="0">
                <a:solidFill>
                  <a:schemeClr val="tx1"/>
                </a:solidFill>
                <a:latin typeface="Traditional Arabic" pitchFamily="18" charset="-78"/>
                <a:cs typeface="Traditional Arabic" pitchFamily="18" charset="-78"/>
              </a:rPr>
              <a:t>: واعتمدنا المقابلة </a:t>
            </a:r>
            <a:r>
              <a:rPr lang="ar-DZ" sz="4400" b="1" smtClean="0">
                <a:solidFill>
                  <a:schemeClr val="tx1"/>
                </a:solidFill>
                <a:latin typeface="Traditional Arabic" pitchFamily="18" charset="-78"/>
                <a:cs typeface="Traditional Arabic" pitchFamily="18" charset="-78"/>
              </a:rPr>
              <a:t>المقننة مع </a:t>
            </a:r>
            <a:r>
              <a:rPr lang="ar-DZ" sz="4400" b="1" dirty="0" smtClean="0">
                <a:solidFill>
                  <a:schemeClr val="tx1"/>
                </a:solidFill>
                <a:latin typeface="Traditional Arabic" pitchFamily="18" charset="-78"/>
                <a:cs typeface="Traditional Arabic" pitchFamily="18" charset="-78"/>
              </a:rPr>
              <a:t>منظمي الحركات الاحتجاجية ورئيس الوكالة الوطنية لتشغيل الشباب </a:t>
            </a:r>
            <a:r>
              <a:rPr lang="ar-DZ" sz="4400" b="1" dirty="0" err="1" smtClean="0">
                <a:solidFill>
                  <a:schemeClr val="tx1"/>
                </a:solidFill>
                <a:latin typeface="Traditional Arabic" pitchFamily="18" charset="-78"/>
                <a:cs typeface="Traditional Arabic" pitchFamily="18" charset="-78"/>
              </a:rPr>
              <a:t>بورقلة.</a:t>
            </a:r>
            <a:endParaRPr lang="ar-DZ" sz="4400" b="1" dirty="0" smtClean="0">
              <a:solidFill>
                <a:schemeClr val="tx1"/>
              </a:solidFill>
              <a:latin typeface="Traditional Arabic" pitchFamily="18" charset="-78"/>
              <a:cs typeface="Traditional Arabic" pitchFamily="18" charset="-78"/>
            </a:endParaRPr>
          </a:p>
          <a:p>
            <a:pPr algn="just" rtl="1">
              <a:buFontTx/>
              <a:buChar char="-"/>
            </a:pPr>
            <a:r>
              <a:rPr lang="ar-DZ" sz="4400" b="1" dirty="0" smtClean="0">
                <a:solidFill>
                  <a:schemeClr val="tx1"/>
                </a:solidFill>
                <a:latin typeface="Traditional Arabic" pitchFamily="18" charset="-78"/>
                <a:cs typeface="Traditional Arabic" pitchFamily="18" charset="-78"/>
              </a:rPr>
              <a:t> المصادر </a:t>
            </a:r>
            <a:r>
              <a:rPr lang="ar-DZ" sz="4400" b="1" dirty="0" err="1" smtClean="0">
                <a:solidFill>
                  <a:schemeClr val="tx1"/>
                </a:solidFill>
                <a:latin typeface="Traditional Arabic" pitchFamily="18" charset="-78"/>
                <a:cs typeface="Traditional Arabic" pitchFamily="18" charset="-78"/>
              </a:rPr>
              <a:t>والوثائق </a:t>
            </a:r>
            <a:r>
              <a:rPr lang="ar-DZ" sz="4400" b="1" dirty="0" smtClean="0">
                <a:solidFill>
                  <a:schemeClr val="tx1"/>
                </a:solidFill>
                <a:latin typeface="Traditional Arabic" pitchFamily="18" charset="-78"/>
                <a:cs typeface="Traditional Arabic" pitchFamily="18" charset="-78"/>
              </a:rPr>
              <a:t>: من خلال الاطلاع على مختلف النشاطات والمطالب التي قامت من أجلها هذه الحركات.</a:t>
            </a:r>
          </a:p>
          <a:p>
            <a:pPr algn="ctr">
              <a:buFontTx/>
              <a:buChar char="-"/>
            </a:pPr>
            <a:endParaRPr lang="ar-SA" sz="4400" b="1" dirty="0">
              <a:solidFill>
                <a:schemeClr val="tx1"/>
              </a:solidFill>
              <a:latin typeface="Traditional Arabic" pitchFamily="18" charset="-78"/>
              <a:cs typeface="Traditional Arabic" pitchFamily="18" charset="-78"/>
            </a:endParaRPr>
          </a:p>
        </p:txBody>
      </p:sp>
      <p:sp>
        <p:nvSpPr>
          <p:cNvPr id="49" name="Rectangle à coins arrondis 48"/>
          <p:cNvSpPr/>
          <p:nvPr/>
        </p:nvSpPr>
        <p:spPr>
          <a:xfrm>
            <a:off x="11449472" y="38236548"/>
            <a:ext cx="16777864" cy="3312368"/>
          </a:xfrm>
          <a:prstGeom prst="roundRect">
            <a:avLst/>
          </a:prstGeom>
          <a:blipFill>
            <a:blip r:embed="rId3" cstate="print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just" rtl="1"/>
            <a:r>
              <a:rPr lang="ar-DZ" sz="4400" b="1" dirty="0" smtClean="0">
                <a:solidFill>
                  <a:schemeClr val="tx1"/>
                </a:solidFill>
                <a:latin typeface="Traditional Arabic" pitchFamily="18" charset="-78"/>
                <a:cs typeface="Traditional Arabic" pitchFamily="18" charset="-78"/>
              </a:rPr>
              <a:t>تعتبر العينة مجموعة فرعية من مجتمع بحث معين، وقد اختيرت في هذه الدراسة العينة </a:t>
            </a:r>
            <a:r>
              <a:rPr lang="ar-DZ" sz="4400" b="1" dirty="0" err="1" smtClean="0">
                <a:solidFill>
                  <a:schemeClr val="tx1"/>
                </a:solidFill>
                <a:latin typeface="Traditional Arabic" pitchFamily="18" charset="-78"/>
                <a:cs typeface="Traditional Arabic" pitchFamily="18" charset="-78"/>
              </a:rPr>
              <a:t>القصدية</a:t>
            </a:r>
            <a:r>
              <a:rPr lang="ar-DZ" sz="4400" b="1" dirty="0" smtClean="0">
                <a:solidFill>
                  <a:schemeClr val="tx1"/>
                </a:solidFill>
                <a:latin typeface="Traditional Arabic" pitchFamily="18" charset="-78"/>
                <a:cs typeface="Traditional Arabic" pitchFamily="18" charset="-78"/>
              </a:rPr>
              <a:t>  والتي تتشكل من 28 فردا من منظمي احتجاجات الشباب البطال من مختلف مناطق مدينة </a:t>
            </a:r>
            <a:r>
              <a:rPr lang="ar-DZ" sz="4400" b="1" dirty="0" err="1" smtClean="0">
                <a:solidFill>
                  <a:schemeClr val="tx1"/>
                </a:solidFill>
                <a:latin typeface="Traditional Arabic" pitchFamily="18" charset="-78"/>
                <a:cs typeface="Traditional Arabic" pitchFamily="18" charset="-78"/>
              </a:rPr>
              <a:t>ورقلة</a:t>
            </a:r>
            <a:r>
              <a:rPr lang="ar-DZ" sz="4400" b="1" dirty="0" smtClean="0">
                <a:solidFill>
                  <a:schemeClr val="tx1"/>
                </a:solidFill>
                <a:latin typeface="Traditional Arabic" pitchFamily="18" charset="-78"/>
                <a:cs typeface="Traditional Arabic" pitchFamily="18" charset="-78"/>
              </a:rPr>
              <a:t> </a:t>
            </a:r>
            <a:r>
              <a:rPr lang="ar-DZ" sz="4400" b="1" dirty="0" err="1" smtClean="0">
                <a:solidFill>
                  <a:schemeClr val="tx1"/>
                </a:solidFill>
                <a:latin typeface="Traditional Arabic" pitchFamily="18" charset="-78"/>
                <a:cs typeface="Traditional Arabic" pitchFamily="18" charset="-78"/>
              </a:rPr>
              <a:t>.</a:t>
            </a:r>
            <a:endParaRPr lang="ar-SA" sz="4400" b="1" dirty="0">
              <a:solidFill>
                <a:schemeClr val="tx1"/>
              </a:solidFill>
              <a:latin typeface="Traditional Arabic" pitchFamily="18" charset="-78"/>
              <a:cs typeface="Traditional Arabic" pitchFamily="18" charset="-78"/>
            </a:endParaRPr>
          </a:p>
        </p:txBody>
      </p:sp>
      <p:pic>
        <p:nvPicPr>
          <p:cNvPr id="4" name="Picture 3" descr="D:\المذكرة الحالية\بوستار\10931028_769017829843803_3297575862833225390_n.jp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0" y="16058084"/>
            <a:ext cx="6408912" cy="51125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6" name="صورة 14"/>
          <p:cNvPicPr>
            <a:picLocks noChangeAspect="1" noChangeArrowheads="1"/>
          </p:cNvPicPr>
          <p:nvPr/>
        </p:nvPicPr>
        <p:blipFill>
          <a:blip r:embed="rId11" cstate="print"/>
          <a:srcRect t="26418" r="84167"/>
          <a:stretch>
            <a:fillRect/>
          </a:stretch>
        </p:blipFill>
        <p:spPr bwMode="auto">
          <a:xfrm>
            <a:off x="0" y="432348"/>
            <a:ext cx="2592488" cy="25205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" name="صورة 14"/>
          <p:cNvPicPr>
            <a:picLocks noChangeAspect="1" noChangeArrowheads="1"/>
          </p:cNvPicPr>
          <p:nvPr/>
        </p:nvPicPr>
        <p:blipFill>
          <a:blip r:embed="rId11" cstate="print"/>
          <a:srcRect t="26418" r="84167"/>
          <a:stretch>
            <a:fillRect/>
          </a:stretch>
        </p:blipFill>
        <p:spPr bwMode="auto">
          <a:xfrm>
            <a:off x="25707056" y="432348"/>
            <a:ext cx="2592488" cy="25205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09"/>
  <p:tag name="MMPROD_UIDATA" val="&lt;database version=&quot;7.0&quot;&gt;&lt;object type=&quot;1&quot; unique_id=&quot;10001&quot;&gt;&lt;object type=&quot;8&quot; unique_id=&quot;10002&quot;&gt;&lt;/object&gt;&lt;object type=&quot;2&quot; unique_id=&quot;10003&quot;&gt;&lt;object type=&quot;3&quot; unique_id=&quot;10004&quot;&gt;&lt;property id=&quot;20148&quot; value=&quot;5&quot;/&gt;&lt;property id=&quot;20300&quot; value=&quot;Diapositive 1&quot;/&gt;&lt;property id=&quot;20307&quot; value=&quot;256&quot;/&gt;&lt;/object&gt;&lt;/object&gt;&lt;/object&gt;&lt;/database&gt;"/>
  <p:tag name="SECTOMILLISECCONVERTED" val="1"/>
</p:tagLst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Promenade">
  <a:themeElements>
    <a:clrScheme name="Origine">
      <a:dk1>
        <a:sysClr val="windowText" lastClr="000000"/>
      </a:dk1>
      <a:lt1>
        <a:sysClr val="window" lastClr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B292CA"/>
      </a:hlink>
      <a:folHlink>
        <a:srgbClr val="6B5680"/>
      </a:folHlink>
    </a:clrScheme>
    <a:fontScheme name="Promenade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Promenade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486</TotalTime>
  <Words>442</Words>
  <Application>Microsoft Office PowerPoint</Application>
  <PresentationFormat>Personnalisé</PresentationFormat>
  <Paragraphs>36</Paragraphs>
  <Slides>1</Slides>
  <Notes>1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1</vt:i4>
      </vt:variant>
    </vt:vector>
  </HeadingPairs>
  <TitlesOfParts>
    <vt:vector size="2" baseType="lpstr">
      <vt:lpstr>Promenade</vt:lpstr>
      <vt:lpstr>Diapositive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Diapositive 1</dc:title>
  <dc:creator>hp</dc:creator>
  <cp:lastModifiedBy>MOH</cp:lastModifiedBy>
  <cp:revision>71</cp:revision>
  <dcterms:created xsi:type="dcterms:W3CDTF">2014-04-16T09:22:23Z</dcterms:created>
  <dcterms:modified xsi:type="dcterms:W3CDTF">2015-02-25T11:13:15Z</dcterms:modified>
</cp:coreProperties>
</file>